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sldIdLst>
    <p:sldId id="346" r:id="rId2"/>
    <p:sldId id="311" r:id="rId3"/>
    <p:sldId id="344" r:id="rId4"/>
    <p:sldId id="313" r:id="rId5"/>
    <p:sldId id="314" r:id="rId6"/>
    <p:sldId id="343" r:id="rId7"/>
    <p:sldId id="342" r:id="rId8"/>
    <p:sldId id="312" r:id="rId9"/>
    <p:sldId id="317" r:id="rId10"/>
    <p:sldId id="318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19" r:id="rId24"/>
    <p:sldId id="316" r:id="rId25"/>
    <p:sldId id="332" r:id="rId26"/>
    <p:sldId id="347" r:id="rId27"/>
    <p:sldId id="349" r:id="rId28"/>
    <p:sldId id="350" r:id="rId29"/>
    <p:sldId id="351" r:id="rId30"/>
    <p:sldId id="297" r:id="rId31"/>
    <p:sldId id="352" r:id="rId32"/>
    <p:sldId id="334" r:id="rId33"/>
    <p:sldId id="335" r:id="rId34"/>
    <p:sldId id="341" r:id="rId35"/>
    <p:sldId id="360" r:id="rId36"/>
    <p:sldId id="354" r:id="rId37"/>
    <p:sldId id="355" r:id="rId38"/>
    <p:sldId id="356" r:id="rId39"/>
    <p:sldId id="357" r:id="rId40"/>
    <p:sldId id="358" r:id="rId41"/>
    <p:sldId id="337" r:id="rId42"/>
    <p:sldId id="359" r:id="rId43"/>
    <p:sldId id="340" r:id="rId44"/>
    <p:sldId id="361" r:id="rId45"/>
    <p:sldId id="362" r:id="rId46"/>
    <p:sldId id="367" r:id="rId47"/>
    <p:sldId id="365" r:id="rId48"/>
    <p:sldId id="307" r:id="rId49"/>
    <p:sldId id="299" r:id="rId50"/>
    <p:sldId id="300" r:id="rId51"/>
    <p:sldId id="301" r:id="rId52"/>
    <p:sldId id="309" r:id="rId53"/>
    <p:sldId id="310" r:id="rId54"/>
  </p:sldIdLst>
  <p:sldSz cx="10080625" cy="7559675"/>
  <p:notesSz cx="7562850" cy="10690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1pPr>
    <a:lvl2pPr marL="431800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2pPr>
    <a:lvl3pPr marL="647700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3pPr>
    <a:lvl4pPr marL="863600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4pPr>
    <a:lvl5pPr marL="1079500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9900FF"/>
    <a:srgbClr val="00FFFF"/>
    <a:srgbClr val="FF8000"/>
    <a:srgbClr val="00FF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635" autoAdjust="0"/>
  </p:normalViewPr>
  <p:slideViewPr>
    <p:cSldViewPr>
      <p:cViewPr>
        <p:scale>
          <a:sx n="80" d="100"/>
          <a:sy n="80" d="100"/>
        </p:scale>
        <p:origin x="-78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3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uilhem\Calles%20Bez%20Brun\BBC%20Hydro\Donnees%20sondes\Bez%20S1%20mai-juin%202008%20crues%20decrues\S1%2012%20decrue%20du%2002%20au%2006%20juin%20200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uilhem\Calles%20Bez%20Brun\BBC%20Hydro\Donnees%20sondes\Bez%20S1%20mai-juin%202008%20crues%20decrues\S1%2016%20decrue%20du%2009%20au%2013%20juin%202008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uilhem\Calles%20Bez%20Brun\BBC%20Hydro\Donnees%20sondes\Bez%20S1%20mai-juin%202008%20crues%20decrues\palier%202m\palier%202m%20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uilhem\Calles%20Bez%20Brun\BBC%20Hydro\Donnees%20sondes\Bez%20S1%20mai-juin%202008%20crues%20decrues\palier%202m\palier%202m%203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uilhem\Calles%20Bez%20Brun\BBC%20Hydro\Donnees%20sondes\Bez%20S1%20mai-juin%202008%20crues%20decrues\palier%202m\palier%202m%20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Décrue du 2 au 6 juin 2008</a:t>
            </a:r>
          </a:p>
        </c:rich>
      </c:tx>
      <c:layout>
        <c:manualLayout>
          <c:xMode val="edge"/>
          <c:yMode val="edge"/>
          <c:x val="0.37007909587142507"/>
          <c:y val="3.353663529057988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4645750651443072E-2"/>
          <c:y val="0.16158560640006694"/>
          <c:w val="0.85630003565994461"/>
          <c:h val="0.65243999565310162"/>
        </c:manualLayout>
      </c:layout>
      <c:lineChart>
        <c:grouping val="standard"/>
        <c:ser>
          <c:idx val="0"/>
          <c:order val="0"/>
          <c:tx>
            <c:strRef>
              <c:f>Feuil1!$G$1</c:f>
              <c:strCache>
                <c:ptCount val="1"/>
                <c:pt idx="0">
                  <c:v>Hauteur d'eau (m)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Feuil1!$A$2:$A$6763</c:f>
              <c:numCache>
                <c:formatCode>hh:mm</c:formatCode>
                <c:ptCount val="6762"/>
                <c:pt idx="0">
                  <c:v>39601.177500752274</c:v>
                </c:pt>
                <c:pt idx="1">
                  <c:v>39601.178195138891</c:v>
                </c:pt>
                <c:pt idx="2">
                  <c:v>39601.178889525465</c:v>
                </c:pt>
                <c:pt idx="3">
                  <c:v>39601.179583912024</c:v>
                </c:pt>
                <c:pt idx="4">
                  <c:v>39601.180278298743</c:v>
                </c:pt>
                <c:pt idx="5">
                  <c:v>39601.180972685186</c:v>
                </c:pt>
                <c:pt idx="6">
                  <c:v>39601.181667071687</c:v>
                </c:pt>
                <c:pt idx="7">
                  <c:v>39601.182361458341</c:v>
                </c:pt>
                <c:pt idx="8">
                  <c:v>39601.18305584498</c:v>
                </c:pt>
                <c:pt idx="9">
                  <c:v>39601.183750231474</c:v>
                </c:pt>
                <c:pt idx="10">
                  <c:v>39601.184444618055</c:v>
                </c:pt>
                <c:pt idx="11">
                  <c:v>39601.185139004629</c:v>
                </c:pt>
                <c:pt idx="12">
                  <c:v>39601.185833391202</c:v>
                </c:pt>
                <c:pt idx="13">
                  <c:v>39601.186527777783</c:v>
                </c:pt>
                <c:pt idx="14">
                  <c:v>39601.18722216435</c:v>
                </c:pt>
                <c:pt idx="15">
                  <c:v>39601.187916550931</c:v>
                </c:pt>
                <c:pt idx="16">
                  <c:v>39601.188610937497</c:v>
                </c:pt>
                <c:pt idx="17">
                  <c:v>39601.189305324093</c:v>
                </c:pt>
                <c:pt idx="18">
                  <c:v>39601.189999710594</c:v>
                </c:pt>
                <c:pt idx="19">
                  <c:v>39601.190694097226</c:v>
                </c:pt>
                <c:pt idx="20">
                  <c:v>39601.191388483698</c:v>
                </c:pt>
                <c:pt idx="21">
                  <c:v>39601.192082870301</c:v>
                </c:pt>
                <c:pt idx="22">
                  <c:v>39601.192777256947</c:v>
                </c:pt>
                <c:pt idx="23">
                  <c:v>39601.193471643404</c:v>
                </c:pt>
                <c:pt idx="24">
                  <c:v>39601.194166030022</c:v>
                </c:pt>
                <c:pt idx="25">
                  <c:v>39601.194860416654</c:v>
                </c:pt>
                <c:pt idx="26">
                  <c:v>39601.195554803184</c:v>
                </c:pt>
                <c:pt idx="27">
                  <c:v>39601.196249189816</c:v>
                </c:pt>
                <c:pt idx="28">
                  <c:v>39601.196943576375</c:v>
                </c:pt>
                <c:pt idx="29">
                  <c:v>39601.197637962956</c:v>
                </c:pt>
                <c:pt idx="30">
                  <c:v>39601.198332349602</c:v>
                </c:pt>
                <c:pt idx="31">
                  <c:v>39601.199026736074</c:v>
                </c:pt>
                <c:pt idx="32">
                  <c:v>39601.199721122583</c:v>
                </c:pt>
                <c:pt idx="33">
                  <c:v>39601.200415509185</c:v>
                </c:pt>
                <c:pt idx="34">
                  <c:v>39601.201109895825</c:v>
                </c:pt>
                <c:pt idx="35">
                  <c:v>39601.201804282406</c:v>
                </c:pt>
                <c:pt idx="36">
                  <c:v>39601.202498668979</c:v>
                </c:pt>
                <c:pt idx="37">
                  <c:v>39601.203193055524</c:v>
                </c:pt>
                <c:pt idx="38">
                  <c:v>39601.203887442141</c:v>
                </c:pt>
                <c:pt idx="39">
                  <c:v>39601.204581828701</c:v>
                </c:pt>
                <c:pt idx="40">
                  <c:v>39601.205276215274</c:v>
                </c:pt>
                <c:pt idx="41">
                  <c:v>39601.205970601746</c:v>
                </c:pt>
                <c:pt idx="42">
                  <c:v>39601.206664988429</c:v>
                </c:pt>
                <c:pt idx="43">
                  <c:v>39601.207359375003</c:v>
                </c:pt>
                <c:pt idx="44">
                  <c:v>39601.208053761577</c:v>
                </c:pt>
                <c:pt idx="45">
                  <c:v>39601.208748148201</c:v>
                </c:pt>
                <c:pt idx="46">
                  <c:v>39601.209442534586</c:v>
                </c:pt>
                <c:pt idx="47">
                  <c:v>39601.210136921276</c:v>
                </c:pt>
                <c:pt idx="48">
                  <c:v>39601.210831307893</c:v>
                </c:pt>
                <c:pt idx="49">
                  <c:v>39601.211525694445</c:v>
                </c:pt>
                <c:pt idx="50">
                  <c:v>39601.212220081004</c:v>
                </c:pt>
                <c:pt idx="51">
                  <c:v>39601.212914467593</c:v>
                </c:pt>
                <c:pt idx="52">
                  <c:v>39601.213608854167</c:v>
                </c:pt>
                <c:pt idx="53">
                  <c:v>39601.21430324074</c:v>
                </c:pt>
                <c:pt idx="54">
                  <c:v>39601.214997627314</c:v>
                </c:pt>
                <c:pt idx="55">
                  <c:v>39601.215692013815</c:v>
                </c:pt>
                <c:pt idx="56">
                  <c:v>39601.216386400461</c:v>
                </c:pt>
                <c:pt idx="57">
                  <c:v>39601.217080786984</c:v>
                </c:pt>
                <c:pt idx="58">
                  <c:v>39601.217775173594</c:v>
                </c:pt>
                <c:pt idx="59">
                  <c:v>39601.218469560175</c:v>
                </c:pt>
                <c:pt idx="60">
                  <c:v>39601.219163946756</c:v>
                </c:pt>
                <c:pt idx="61">
                  <c:v>39601.21985833333</c:v>
                </c:pt>
                <c:pt idx="62">
                  <c:v>39601.220552719904</c:v>
                </c:pt>
                <c:pt idx="63">
                  <c:v>39601.221247106485</c:v>
                </c:pt>
                <c:pt idx="64">
                  <c:v>39601.221941492986</c:v>
                </c:pt>
                <c:pt idx="65">
                  <c:v>39601.222635879625</c:v>
                </c:pt>
                <c:pt idx="66">
                  <c:v>39601.223330266184</c:v>
                </c:pt>
                <c:pt idx="67">
                  <c:v>39601.224024652707</c:v>
                </c:pt>
                <c:pt idx="68">
                  <c:v>39601.224719039354</c:v>
                </c:pt>
                <c:pt idx="69">
                  <c:v>39601.225413425927</c:v>
                </c:pt>
                <c:pt idx="70">
                  <c:v>39601.226107812421</c:v>
                </c:pt>
                <c:pt idx="71">
                  <c:v>39601.226802199082</c:v>
                </c:pt>
                <c:pt idx="72">
                  <c:v>39601.227496585503</c:v>
                </c:pt>
                <c:pt idx="73">
                  <c:v>39601.228190972186</c:v>
                </c:pt>
                <c:pt idx="74">
                  <c:v>39601.228885358796</c:v>
                </c:pt>
                <c:pt idx="75">
                  <c:v>39601.22957974537</c:v>
                </c:pt>
                <c:pt idx="76">
                  <c:v>39601.230274131944</c:v>
                </c:pt>
                <c:pt idx="77">
                  <c:v>39601.230968518474</c:v>
                </c:pt>
                <c:pt idx="78">
                  <c:v>39601.231662904982</c:v>
                </c:pt>
                <c:pt idx="79">
                  <c:v>39601.232357291665</c:v>
                </c:pt>
                <c:pt idx="80">
                  <c:v>39601.233051678224</c:v>
                </c:pt>
                <c:pt idx="81">
                  <c:v>39601.233746064674</c:v>
                </c:pt>
                <c:pt idx="82">
                  <c:v>39601.234440451299</c:v>
                </c:pt>
                <c:pt idx="83">
                  <c:v>39601.235134837887</c:v>
                </c:pt>
                <c:pt idx="84">
                  <c:v>39601.235829224541</c:v>
                </c:pt>
                <c:pt idx="85">
                  <c:v>39601.236523611027</c:v>
                </c:pt>
                <c:pt idx="86">
                  <c:v>39601.237217997688</c:v>
                </c:pt>
                <c:pt idx="87">
                  <c:v>39601.237912384255</c:v>
                </c:pt>
                <c:pt idx="88">
                  <c:v>39601.238606770836</c:v>
                </c:pt>
                <c:pt idx="89">
                  <c:v>39601.239301157337</c:v>
                </c:pt>
                <c:pt idx="90">
                  <c:v>39601.239995543976</c:v>
                </c:pt>
                <c:pt idx="91">
                  <c:v>39601.240689930557</c:v>
                </c:pt>
                <c:pt idx="92">
                  <c:v>39601.241384317058</c:v>
                </c:pt>
                <c:pt idx="93">
                  <c:v>39601.242078703704</c:v>
                </c:pt>
                <c:pt idx="94">
                  <c:v>39601.242773090278</c:v>
                </c:pt>
                <c:pt idx="95">
                  <c:v>39601.243467476852</c:v>
                </c:pt>
                <c:pt idx="96">
                  <c:v>39601.244161863302</c:v>
                </c:pt>
                <c:pt idx="97">
                  <c:v>39601.244856250043</c:v>
                </c:pt>
                <c:pt idx="98">
                  <c:v>39601.245550636573</c:v>
                </c:pt>
                <c:pt idx="99">
                  <c:v>39601.246245023147</c:v>
                </c:pt>
                <c:pt idx="100">
                  <c:v>39601.246939409742</c:v>
                </c:pt>
                <c:pt idx="101">
                  <c:v>39601.247633796294</c:v>
                </c:pt>
                <c:pt idx="102">
                  <c:v>39601.248328182868</c:v>
                </c:pt>
                <c:pt idx="103">
                  <c:v>39601.249022569333</c:v>
                </c:pt>
                <c:pt idx="104">
                  <c:v>39601.249716956016</c:v>
                </c:pt>
                <c:pt idx="105">
                  <c:v>39601.250411342611</c:v>
                </c:pt>
                <c:pt idx="106">
                  <c:v>39601.251105729156</c:v>
                </c:pt>
                <c:pt idx="107">
                  <c:v>39601.251800115664</c:v>
                </c:pt>
                <c:pt idx="108">
                  <c:v>39601.252494502274</c:v>
                </c:pt>
                <c:pt idx="109">
                  <c:v>39601.253188888884</c:v>
                </c:pt>
                <c:pt idx="110">
                  <c:v>39601.253883275465</c:v>
                </c:pt>
                <c:pt idx="111">
                  <c:v>39601.254577662039</c:v>
                </c:pt>
                <c:pt idx="112">
                  <c:v>39601.255272048613</c:v>
                </c:pt>
                <c:pt idx="113">
                  <c:v>39601.255966435187</c:v>
                </c:pt>
                <c:pt idx="114">
                  <c:v>39601.256660821724</c:v>
                </c:pt>
                <c:pt idx="115">
                  <c:v>39601.257355208341</c:v>
                </c:pt>
                <c:pt idx="116">
                  <c:v>39601.258049594981</c:v>
                </c:pt>
                <c:pt idx="117">
                  <c:v>39601.258743981474</c:v>
                </c:pt>
                <c:pt idx="118">
                  <c:v>39601.259438368063</c:v>
                </c:pt>
                <c:pt idx="119">
                  <c:v>39601.260132754585</c:v>
                </c:pt>
                <c:pt idx="120">
                  <c:v>39601.260827141195</c:v>
                </c:pt>
                <c:pt idx="121">
                  <c:v>39601.261521527653</c:v>
                </c:pt>
                <c:pt idx="122">
                  <c:v>39601.26221591435</c:v>
                </c:pt>
                <c:pt idx="123">
                  <c:v>39601.262910300931</c:v>
                </c:pt>
                <c:pt idx="124">
                  <c:v>39601.263604687367</c:v>
                </c:pt>
                <c:pt idx="125">
                  <c:v>39601.264299074093</c:v>
                </c:pt>
                <c:pt idx="126">
                  <c:v>39601.264993460594</c:v>
                </c:pt>
                <c:pt idx="127">
                  <c:v>39601.265687847175</c:v>
                </c:pt>
                <c:pt idx="128">
                  <c:v>39601.266382233698</c:v>
                </c:pt>
                <c:pt idx="129">
                  <c:v>39601.267076620374</c:v>
                </c:pt>
                <c:pt idx="130">
                  <c:v>39601.267771006926</c:v>
                </c:pt>
                <c:pt idx="131">
                  <c:v>39601.268465393521</c:v>
                </c:pt>
                <c:pt idx="132">
                  <c:v>39601.269159780022</c:v>
                </c:pt>
                <c:pt idx="133">
                  <c:v>39601.269854166654</c:v>
                </c:pt>
                <c:pt idx="134">
                  <c:v>39601.270548553184</c:v>
                </c:pt>
                <c:pt idx="135">
                  <c:v>39601.271242939743</c:v>
                </c:pt>
                <c:pt idx="136">
                  <c:v>39601.27193732639</c:v>
                </c:pt>
                <c:pt idx="137">
                  <c:v>39601.272631712964</c:v>
                </c:pt>
                <c:pt idx="138">
                  <c:v>39601.273326099537</c:v>
                </c:pt>
                <c:pt idx="139">
                  <c:v>39601.274020486111</c:v>
                </c:pt>
                <c:pt idx="140">
                  <c:v>39601.274714872685</c:v>
                </c:pt>
                <c:pt idx="141">
                  <c:v>39601.275409259186</c:v>
                </c:pt>
                <c:pt idx="142">
                  <c:v>39601.276103645825</c:v>
                </c:pt>
                <c:pt idx="143">
                  <c:v>39601.276798032406</c:v>
                </c:pt>
                <c:pt idx="144">
                  <c:v>39601.27749241898</c:v>
                </c:pt>
                <c:pt idx="145">
                  <c:v>39601.278186805554</c:v>
                </c:pt>
                <c:pt idx="146">
                  <c:v>39601.278881192142</c:v>
                </c:pt>
                <c:pt idx="147">
                  <c:v>39601.279575578701</c:v>
                </c:pt>
                <c:pt idx="148">
                  <c:v>39601.280269965275</c:v>
                </c:pt>
                <c:pt idx="149">
                  <c:v>39601.280964351834</c:v>
                </c:pt>
                <c:pt idx="150">
                  <c:v>39601.28165873843</c:v>
                </c:pt>
                <c:pt idx="151">
                  <c:v>39601.282353125003</c:v>
                </c:pt>
                <c:pt idx="152">
                  <c:v>39601.283047511453</c:v>
                </c:pt>
                <c:pt idx="153">
                  <c:v>39601.283741898151</c:v>
                </c:pt>
                <c:pt idx="154">
                  <c:v>39601.284436284732</c:v>
                </c:pt>
                <c:pt idx="155">
                  <c:v>39601.285130671189</c:v>
                </c:pt>
                <c:pt idx="156">
                  <c:v>39601.285825057872</c:v>
                </c:pt>
                <c:pt idx="157">
                  <c:v>39601.286519444613</c:v>
                </c:pt>
                <c:pt idx="158">
                  <c:v>39601.287213831005</c:v>
                </c:pt>
                <c:pt idx="159">
                  <c:v>39601.287908217586</c:v>
                </c:pt>
                <c:pt idx="160">
                  <c:v>39601.288602604167</c:v>
                </c:pt>
                <c:pt idx="161">
                  <c:v>39601.289296990741</c:v>
                </c:pt>
                <c:pt idx="162">
                  <c:v>39601.289991377314</c:v>
                </c:pt>
                <c:pt idx="163">
                  <c:v>39601.29068576375</c:v>
                </c:pt>
                <c:pt idx="164">
                  <c:v>39601.291380150324</c:v>
                </c:pt>
                <c:pt idx="165">
                  <c:v>39601.292074536985</c:v>
                </c:pt>
                <c:pt idx="166">
                  <c:v>39601.292768923529</c:v>
                </c:pt>
                <c:pt idx="167">
                  <c:v>39601.293463310052</c:v>
                </c:pt>
                <c:pt idx="168">
                  <c:v>39601.294157696757</c:v>
                </c:pt>
                <c:pt idx="169">
                  <c:v>39601.294852083258</c:v>
                </c:pt>
                <c:pt idx="170">
                  <c:v>39601.295546469904</c:v>
                </c:pt>
                <c:pt idx="171">
                  <c:v>39601.296240856478</c:v>
                </c:pt>
                <c:pt idx="172">
                  <c:v>39601.296935243059</c:v>
                </c:pt>
                <c:pt idx="173">
                  <c:v>39601.297629629575</c:v>
                </c:pt>
                <c:pt idx="174">
                  <c:v>39601.298324016185</c:v>
                </c:pt>
                <c:pt idx="175">
                  <c:v>39601.29901840278</c:v>
                </c:pt>
                <c:pt idx="176">
                  <c:v>39601.299712789223</c:v>
                </c:pt>
                <c:pt idx="177">
                  <c:v>39601.300407175942</c:v>
                </c:pt>
                <c:pt idx="178">
                  <c:v>39601.301101562422</c:v>
                </c:pt>
                <c:pt idx="179">
                  <c:v>39601.301795949083</c:v>
                </c:pt>
                <c:pt idx="180">
                  <c:v>39601.302490335635</c:v>
                </c:pt>
                <c:pt idx="181">
                  <c:v>39601.303184722194</c:v>
                </c:pt>
                <c:pt idx="182">
                  <c:v>39601.303879108898</c:v>
                </c:pt>
                <c:pt idx="183">
                  <c:v>39601.304573495509</c:v>
                </c:pt>
                <c:pt idx="184">
                  <c:v>39601.305267881944</c:v>
                </c:pt>
                <c:pt idx="185">
                  <c:v>39601.305962268518</c:v>
                </c:pt>
                <c:pt idx="186">
                  <c:v>39601.306656655092</c:v>
                </c:pt>
                <c:pt idx="187">
                  <c:v>39601.307351041665</c:v>
                </c:pt>
                <c:pt idx="188">
                  <c:v>39601.308045428341</c:v>
                </c:pt>
                <c:pt idx="189">
                  <c:v>39601.308739814813</c:v>
                </c:pt>
                <c:pt idx="190">
                  <c:v>39601.309434201386</c:v>
                </c:pt>
                <c:pt idx="191">
                  <c:v>39601.31012858796</c:v>
                </c:pt>
                <c:pt idx="192">
                  <c:v>39601.310822974636</c:v>
                </c:pt>
                <c:pt idx="193">
                  <c:v>39601.31151736118</c:v>
                </c:pt>
                <c:pt idx="194">
                  <c:v>39601.312211747776</c:v>
                </c:pt>
                <c:pt idx="195">
                  <c:v>39601.312906134262</c:v>
                </c:pt>
                <c:pt idx="196">
                  <c:v>39601.313600520836</c:v>
                </c:pt>
                <c:pt idx="197">
                  <c:v>39601.314294907505</c:v>
                </c:pt>
                <c:pt idx="198">
                  <c:v>39601.314989294115</c:v>
                </c:pt>
                <c:pt idx="199">
                  <c:v>39601.315683680557</c:v>
                </c:pt>
                <c:pt idx="200">
                  <c:v>39601.316378067211</c:v>
                </c:pt>
                <c:pt idx="201">
                  <c:v>39601.317072453712</c:v>
                </c:pt>
                <c:pt idx="202">
                  <c:v>39601.317766840279</c:v>
                </c:pt>
                <c:pt idx="203">
                  <c:v>39601.31846122694</c:v>
                </c:pt>
                <c:pt idx="204">
                  <c:v>39601.319155613426</c:v>
                </c:pt>
                <c:pt idx="205">
                  <c:v>39601.319850000073</c:v>
                </c:pt>
                <c:pt idx="206">
                  <c:v>39601.320544386603</c:v>
                </c:pt>
                <c:pt idx="207">
                  <c:v>39601.321238773147</c:v>
                </c:pt>
                <c:pt idx="208">
                  <c:v>39601.321933159721</c:v>
                </c:pt>
                <c:pt idx="209">
                  <c:v>39601.322627546295</c:v>
                </c:pt>
                <c:pt idx="210">
                  <c:v>39601.323321932854</c:v>
                </c:pt>
                <c:pt idx="211">
                  <c:v>39601.324016319442</c:v>
                </c:pt>
                <c:pt idx="212">
                  <c:v>39601.324710706016</c:v>
                </c:pt>
                <c:pt idx="213">
                  <c:v>39601.32540509259</c:v>
                </c:pt>
                <c:pt idx="214">
                  <c:v>39601.326099479251</c:v>
                </c:pt>
                <c:pt idx="215">
                  <c:v>39601.326793865665</c:v>
                </c:pt>
                <c:pt idx="216">
                  <c:v>39601.327488252304</c:v>
                </c:pt>
                <c:pt idx="217">
                  <c:v>39601.328182638885</c:v>
                </c:pt>
                <c:pt idx="218">
                  <c:v>39601.328877025546</c:v>
                </c:pt>
                <c:pt idx="219">
                  <c:v>39601.32957141204</c:v>
                </c:pt>
                <c:pt idx="220">
                  <c:v>39601.330265798613</c:v>
                </c:pt>
                <c:pt idx="221">
                  <c:v>39601.330960185187</c:v>
                </c:pt>
                <c:pt idx="222">
                  <c:v>39601.331654571724</c:v>
                </c:pt>
                <c:pt idx="223">
                  <c:v>39601.332348958342</c:v>
                </c:pt>
                <c:pt idx="224">
                  <c:v>39601.333043344988</c:v>
                </c:pt>
                <c:pt idx="225">
                  <c:v>39601.333737731475</c:v>
                </c:pt>
                <c:pt idx="226">
                  <c:v>39601.334432118063</c:v>
                </c:pt>
                <c:pt idx="227">
                  <c:v>39601.335126504586</c:v>
                </c:pt>
                <c:pt idx="228">
                  <c:v>39601.335820891196</c:v>
                </c:pt>
                <c:pt idx="229">
                  <c:v>39601.336515277901</c:v>
                </c:pt>
                <c:pt idx="230">
                  <c:v>39601.337209664351</c:v>
                </c:pt>
                <c:pt idx="231">
                  <c:v>39601.337904050932</c:v>
                </c:pt>
                <c:pt idx="232">
                  <c:v>39601.338598437615</c:v>
                </c:pt>
                <c:pt idx="233">
                  <c:v>39601.339292824145</c:v>
                </c:pt>
                <c:pt idx="234">
                  <c:v>39601.339987210624</c:v>
                </c:pt>
                <c:pt idx="235">
                  <c:v>39601.340681597205</c:v>
                </c:pt>
                <c:pt idx="236">
                  <c:v>39601.341375983786</c:v>
                </c:pt>
                <c:pt idx="237">
                  <c:v>39601.342070370454</c:v>
                </c:pt>
                <c:pt idx="238">
                  <c:v>39601.342764756948</c:v>
                </c:pt>
                <c:pt idx="239">
                  <c:v>39601.343459143543</c:v>
                </c:pt>
                <c:pt idx="240">
                  <c:v>39601.344153530095</c:v>
                </c:pt>
                <c:pt idx="241">
                  <c:v>39601.344847916669</c:v>
                </c:pt>
                <c:pt idx="242">
                  <c:v>39601.345542303236</c:v>
                </c:pt>
                <c:pt idx="243">
                  <c:v>39601.346236689904</c:v>
                </c:pt>
                <c:pt idx="244">
                  <c:v>39601.346931076499</c:v>
                </c:pt>
                <c:pt idx="245">
                  <c:v>39601.347625462993</c:v>
                </c:pt>
                <c:pt idx="246">
                  <c:v>39601.348319849654</c:v>
                </c:pt>
                <c:pt idx="247">
                  <c:v>39601.349014236213</c:v>
                </c:pt>
                <c:pt idx="248">
                  <c:v>39601.349708622685</c:v>
                </c:pt>
                <c:pt idx="249">
                  <c:v>39601.350403009259</c:v>
                </c:pt>
                <c:pt idx="250">
                  <c:v>39601.351097395935</c:v>
                </c:pt>
                <c:pt idx="251">
                  <c:v>39601.351791782407</c:v>
                </c:pt>
                <c:pt idx="252">
                  <c:v>39601.352486169002</c:v>
                </c:pt>
                <c:pt idx="253">
                  <c:v>39601.353180555554</c:v>
                </c:pt>
                <c:pt idx="254">
                  <c:v>39601.35387494223</c:v>
                </c:pt>
                <c:pt idx="255">
                  <c:v>39601.354569328862</c:v>
                </c:pt>
                <c:pt idx="256">
                  <c:v>39601.355263715275</c:v>
                </c:pt>
                <c:pt idx="257">
                  <c:v>39601.355958101849</c:v>
                </c:pt>
                <c:pt idx="258">
                  <c:v>39601.356652488575</c:v>
                </c:pt>
                <c:pt idx="259">
                  <c:v>39601.357346875011</c:v>
                </c:pt>
                <c:pt idx="260">
                  <c:v>39601.358041261592</c:v>
                </c:pt>
                <c:pt idx="261">
                  <c:v>39601.35873564826</c:v>
                </c:pt>
                <c:pt idx="262">
                  <c:v>39601.359430034732</c:v>
                </c:pt>
                <c:pt idx="263">
                  <c:v>39601.360124421284</c:v>
                </c:pt>
                <c:pt idx="264">
                  <c:v>39601.360818807945</c:v>
                </c:pt>
                <c:pt idx="265">
                  <c:v>39601.361513194541</c:v>
                </c:pt>
                <c:pt idx="266">
                  <c:v>39601.36220758102</c:v>
                </c:pt>
                <c:pt idx="267">
                  <c:v>39601.362901967594</c:v>
                </c:pt>
                <c:pt idx="268">
                  <c:v>39601.363596354211</c:v>
                </c:pt>
                <c:pt idx="269">
                  <c:v>39601.364290740741</c:v>
                </c:pt>
                <c:pt idx="270">
                  <c:v>39601.364985127315</c:v>
                </c:pt>
                <c:pt idx="271">
                  <c:v>39601.365679513874</c:v>
                </c:pt>
                <c:pt idx="272">
                  <c:v>39601.366373900462</c:v>
                </c:pt>
                <c:pt idx="273">
                  <c:v>39601.367068287036</c:v>
                </c:pt>
                <c:pt idx="274">
                  <c:v>39601.36776267353</c:v>
                </c:pt>
                <c:pt idx="275">
                  <c:v>39601.368457060191</c:v>
                </c:pt>
                <c:pt idx="276">
                  <c:v>39601.36915144683</c:v>
                </c:pt>
                <c:pt idx="277">
                  <c:v>39601.369845833324</c:v>
                </c:pt>
                <c:pt idx="278">
                  <c:v>39601.370540219912</c:v>
                </c:pt>
                <c:pt idx="279">
                  <c:v>39601.371234606493</c:v>
                </c:pt>
                <c:pt idx="280">
                  <c:v>39601.371928993052</c:v>
                </c:pt>
                <c:pt idx="281">
                  <c:v>39601.372623379633</c:v>
                </c:pt>
                <c:pt idx="282">
                  <c:v>39601.373317766207</c:v>
                </c:pt>
                <c:pt idx="283">
                  <c:v>39601.374012152868</c:v>
                </c:pt>
                <c:pt idx="284">
                  <c:v>39601.374706539355</c:v>
                </c:pt>
                <c:pt idx="285">
                  <c:v>39601.375400925928</c:v>
                </c:pt>
                <c:pt idx="286">
                  <c:v>39601.376095312589</c:v>
                </c:pt>
                <c:pt idx="287">
                  <c:v>39601.376789699083</c:v>
                </c:pt>
                <c:pt idx="288">
                  <c:v>39601.377484085584</c:v>
                </c:pt>
                <c:pt idx="289">
                  <c:v>39601.378178472303</c:v>
                </c:pt>
                <c:pt idx="290">
                  <c:v>39601.378872858906</c:v>
                </c:pt>
                <c:pt idx="291">
                  <c:v>39601.379567245393</c:v>
                </c:pt>
                <c:pt idx="292">
                  <c:v>39601.380261631944</c:v>
                </c:pt>
                <c:pt idx="293">
                  <c:v>39601.380956018613</c:v>
                </c:pt>
                <c:pt idx="294">
                  <c:v>39601.381650405092</c:v>
                </c:pt>
                <c:pt idx="295">
                  <c:v>39601.382344791666</c:v>
                </c:pt>
                <c:pt idx="296">
                  <c:v>39601.383039178341</c:v>
                </c:pt>
                <c:pt idx="297">
                  <c:v>39601.383733564806</c:v>
                </c:pt>
                <c:pt idx="298">
                  <c:v>39601.384427951387</c:v>
                </c:pt>
                <c:pt idx="299">
                  <c:v>39601.385122337961</c:v>
                </c:pt>
                <c:pt idx="300">
                  <c:v>39601.385816724636</c:v>
                </c:pt>
                <c:pt idx="301">
                  <c:v>39601.386511111188</c:v>
                </c:pt>
                <c:pt idx="302">
                  <c:v>39601.387205497776</c:v>
                </c:pt>
                <c:pt idx="303">
                  <c:v>39601.387899884263</c:v>
                </c:pt>
                <c:pt idx="304">
                  <c:v>39601.388594270997</c:v>
                </c:pt>
                <c:pt idx="305">
                  <c:v>39601.38928865741</c:v>
                </c:pt>
                <c:pt idx="306">
                  <c:v>39601.389983043991</c:v>
                </c:pt>
                <c:pt idx="307">
                  <c:v>39601.390677430601</c:v>
                </c:pt>
                <c:pt idx="308">
                  <c:v>39601.391371817124</c:v>
                </c:pt>
                <c:pt idx="309">
                  <c:v>39601.392066203705</c:v>
                </c:pt>
                <c:pt idx="310">
                  <c:v>39601.392760590199</c:v>
                </c:pt>
                <c:pt idx="311">
                  <c:v>39601.393454976853</c:v>
                </c:pt>
                <c:pt idx="312">
                  <c:v>39601.394149363427</c:v>
                </c:pt>
                <c:pt idx="313">
                  <c:v>39601.39484375</c:v>
                </c:pt>
                <c:pt idx="314">
                  <c:v>39601.395538136603</c:v>
                </c:pt>
                <c:pt idx="315">
                  <c:v>39601.396232523148</c:v>
                </c:pt>
                <c:pt idx="316">
                  <c:v>39601.396926909722</c:v>
                </c:pt>
                <c:pt idx="317">
                  <c:v>39601.397621296295</c:v>
                </c:pt>
                <c:pt idx="318">
                  <c:v>39601.398315682869</c:v>
                </c:pt>
                <c:pt idx="319">
                  <c:v>39601.399010069435</c:v>
                </c:pt>
                <c:pt idx="320">
                  <c:v>39601.399704456016</c:v>
                </c:pt>
                <c:pt idx="321">
                  <c:v>39601.400398842612</c:v>
                </c:pt>
                <c:pt idx="322">
                  <c:v>39601.401093229193</c:v>
                </c:pt>
                <c:pt idx="323">
                  <c:v>39601.401787615592</c:v>
                </c:pt>
                <c:pt idx="324">
                  <c:v>39601.402482002304</c:v>
                </c:pt>
                <c:pt idx="325">
                  <c:v>39601.403176388892</c:v>
                </c:pt>
                <c:pt idx="326">
                  <c:v>39601.403870775466</c:v>
                </c:pt>
                <c:pt idx="327">
                  <c:v>39601.40456516204</c:v>
                </c:pt>
                <c:pt idx="328">
                  <c:v>39601.405259548643</c:v>
                </c:pt>
                <c:pt idx="329">
                  <c:v>39601.405953935187</c:v>
                </c:pt>
                <c:pt idx="330">
                  <c:v>39601.406648321761</c:v>
                </c:pt>
                <c:pt idx="331">
                  <c:v>39601.407342708335</c:v>
                </c:pt>
                <c:pt idx="332">
                  <c:v>39601.40803709504</c:v>
                </c:pt>
                <c:pt idx="333">
                  <c:v>39601.408731481482</c:v>
                </c:pt>
                <c:pt idx="334">
                  <c:v>39601.409425868056</c:v>
                </c:pt>
                <c:pt idx="335">
                  <c:v>39601.41012025463</c:v>
                </c:pt>
                <c:pt idx="336">
                  <c:v>39601.410814641211</c:v>
                </c:pt>
                <c:pt idx="337">
                  <c:v>39601.411509027792</c:v>
                </c:pt>
                <c:pt idx="338">
                  <c:v>39601.412203414424</c:v>
                </c:pt>
                <c:pt idx="339">
                  <c:v>39601.412897801012</c:v>
                </c:pt>
                <c:pt idx="340">
                  <c:v>39601.413592187499</c:v>
                </c:pt>
                <c:pt idx="341">
                  <c:v>39601.414286574145</c:v>
                </c:pt>
                <c:pt idx="342">
                  <c:v>39601.414980960624</c:v>
                </c:pt>
                <c:pt idx="343">
                  <c:v>39601.415675347242</c:v>
                </c:pt>
                <c:pt idx="344">
                  <c:v>39601.416369733794</c:v>
                </c:pt>
                <c:pt idx="345">
                  <c:v>39601.417064120367</c:v>
                </c:pt>
                <c:pt idx="346">
                  <c:v>39601.417758506941</c:v>
                </c:pt>
                <c:pt idx="347">
                  <c:v>39601.418452893595</c:v>
                </c:pt>
                <c:pt idx="348">
                  <c:v>39601.419147280096</c:v>
                </c:pt>
                <c:pt idx="349">
                  <c:v>39601.41984166667</c:v>
                </c:pt>
                <c:pt idx="350">
                  <c:v>39601.420536053236</c:v>
                </c:pt>
                <c:pt idx="351">
                  <c:v>39601.421230439817</c:v>
                </c:pt>
                <c:pt idx="352">
                  <c:v>39601.421924826376</c:v>
                </c:pt>
                <c:pt idx="353">
                  <c:v>39601.422619213001</c:v>
                </c:pt>
                <c:pt idx="354">
                  <c:v>39601.423313599538</c:v>
                </c:pt>
                <c:pt idx="355">
                  <c:v>39601.424007986112</c:v>
                </c:pt>
                <c:pt idx="356">
                  <c:v>39601.424702372686</c:v>
                </c:pt>
                <c:pt idx="357">
                  <c:v>39601.425396759194</c:v>
                </c:pt>
                <c:pt idx="358">
                  <c:v>39601.426091145833</c:v>
                </c:pt>
                <c:pt idx="359">
                  <c:v>39601.426785532312</c:v>
                </c:pt>
                <c:pt idx="360">
                  <c:v>39601.427479918981</c:v>
                </c:pt>
                <c:pt idx="361">
                  <c:v>39601.428174305562</c:v>
                </c:pt>
                <c:pt idx="362">
                  <c:v>39601.428868692143</c:v>
                </c:pt>
                <c:pt idx="363">
                  <c:v>39601.429563078702</c:v>
                </c:pt>
                <c:pt idx="364">
                  <c:v>39601.430257465283</c:v>
                </c:pt>
                <c:pt idx="365">
                  <c:v>39601.430951851835</c:v>
                </c:pt>
                <c:pt idx="366">
                  <c:v>39601.431646238423</c:v>
                </c:pt>
                <c:pt idx="367">
                  <c:v>39601.432340624997</c:v>
                </c:pt>
                <c:pt idx="368">
                  <c:v>39601.433035011571</c:v>
                </c:pt>
                <c:pt idx="369">
                  <c:v>39601.433729398203</c:v>
                </c:pt>
                <c:pt idx="370">
                  <c:v>39601.434423784725</c:v>
                </c:pt>
                <c:pt idx="371">
                  <c:v>39601.435118171285</c:v>
                </c:pt>
                <c:pt idx="372">
                  <c:v>39601.435812557873</c:v>
                </c:pt>
                <c:pt idx="373">
                  <c:v>39601.436506944548</c:v>
                </c:pt>
                <c:pt idx="374">
                  <c:v>39601.43720133102</c:v>
                </c:pt>
                <c:pt idx="375">
                  <c:v>39601.437895717594</c:v>
                </c:pt>
                <c:pt idx="376">
                  <c:v>39601.438590104211</c:v>
                </c:pt>
                <c:pt idx="377">
                  <c:v>39601.439284490742</c:v>
                </c:pt>
                <c:pt idx="378">
                  <c:v>39601.439978877315</c:v>
                </c:pt>
                <c:pt idx="379">
                  <c:v>39601.440673263889</c:v>
                </c:pt>
                <c:pt idx="380">
                  <c:v>39601.441367650456</c:v>
                </c:pt>
                <c:pt idx="381">
                  <c:v>39601.442062037037</c:v>
                </c:pt>
                <c:pt idx="382">
                  <c:v>39601.44275642361</c:v>
                </c:pt>
                <c:pt idx="383">
                  <c:v>39601.443450810184</c:v>
                </c:pt>
                <c:pt idx="384">
                  <c:v>39601.444145196831</c:v>
                </c:pt>
                <c:pt idx="385">
                  <c:v>39601.444839583331</c:v>
                </c:pt>
                <c:pt idx="386">
                  <c:v>39601.445533969913</c:v>
                </c:pt>
                <c:pt idx="387">
                  <c:v>39601.446228356617</c:v>
                </c:pt>
                <c:pt idx="388">
                  <c:v>39601.446922743053</c:v>
                </c:pt>
                <c:pt idx="389">
                  <c:v>39601.447617129641</c:v>
                </c:pt>
                <c:pt idx="390">
                  <c:v>39601.4483115162</c:v>
                </c:pt>
                <c:pt idx="391">
                  <c:v>39601.449005902781</c:v>
                </c:pt>
                <c:pt idx="392">
                  <c:v>39601.449700289355</c:v>
                </c:pt>
                <c:pt idx="393">
                  <c:v>39601.450394675943</c:v>
                </c:pt>
                <c:pt idx="394">
                  <c:v>39601.451089062502</c:v>
                </c:pt>
                <c:pt idx="395">
                  <c:v>39601.451783449083</c:v>
                </c:pt>
                <c:pt idx="396">
                  <c:v>39601.45247783565</c:v>
                </c:pt>
                <c:pt idx="397">
                  <c:v>39601.453172222231</c:v>
                </c:pt>
                <c:pt idx="398">
                  <c:v>39601.453866608797</c:v>
                </c:pt>
                <c:pt idx="399">
                  <c:v>39601.454560995393</c:v>
                </c:pt>
                <c:pt idx="400">
                  <c:v>39601.455255382025</c:v>
                </c:pt>
                <c:pt idx="401">
                  <c:v>39601.455949768519</c:v>
                </c:pt>
                <c:pt idx="402">
                  <c:v>39601.456644155092</c:v>
                </c:pt>
                <c:pt idx="403">
                  <c:v>39601.457338541666</c:v>
                </c:pt>
                <c:pt idx="404">
                  <c:v>39601.458032928349</c:v>
                </c:pt>
                <c:pt idx="405">
                  <c:v>39601.458727314843</c:v>
                </c:pt>
                <c:pt idx="406">
                  <c:v>39601.459421701315</c:v>
                </c:pt>
                <c:pt idx="407">
                  <c:v>39601.460116087961</c:v>
                </c:pt>
                <c:pt idx="408">
                  <c:v>39601.460810474637</c:v>
                </c:pt>
                <c:pt idx="409">
                  <c:v>39601.461504861029</c:v>
                </c:pt>
                <c:pt idx="410">
                  <c:v>39601.462199247682</c:v>
                </c:pt>
                <c:pt idx="411">
                  <c:v>39601.462893634256</c:v>
                </c:pt>
                <c:pt idx="412">
                  <c:v>39601.46358802083</c:v>
                </c:pt>
                <c:pt idx="413">
                  <c:v>39601.464282407411</c:v>
                </c:pt>
                <c:pt idx="414">
                  <c:v>39601.464976793992</c:v>
                </c:pt>
                <c:pt idx="415">
                  <c:v>39601.465671180558</c:v>
                </c:pt>
                <c:pt idx="416">
                  <c:v>39601.466365567125</c:v>
                </c:pt>
                <c:pt idx="417">
                  <c:v>39601.467059953706</c:v>
                </c:pt>
                <c:pt idx="418">
                  <c:v>39601.467754340279</c:v>
                </c:pt>
                <c:pt idx="419">
                  <c:v>39601.468448726853</c:v>
                </c:pt>
                <c:pt idx="420">
                  <c:v>39601.469143113303</c:v>
                </c:pt>
                <c:pt idx="421">
                  <c:v>39601.469837500001</c:v>
                </c:pt>
                <c:pt idx="422">
                  <c:v>39601.470531886611</c:v>
                </c:pt>
                <c:pt idx="423">
                  <c:v>39601.471226273148</c:v>
                </c:pt>
                <c:pt idx="424">
                  <c:v>39601.471920659635</c:v>
                </c:pt>
                <c:pt idx="425">
                  <c:v>39601.47261504639</c:v>
                </c:pt>
                <c:pt idx="426">
                  <c:v>39601.473309432869</c:v>
                </c:pt>
                <c:pt idx="427">
                  <c:v>39601.474003819436</c:v>
                </c:pt>
                <c:pt idx="428">
                  <c:v>39601.474698206104</c:v>
                </c:pt>
                <c:pt idx="429">
                  <c:v>39601.475392592591</c:v>
                </c:pt>
                <c:pt idx="430">
                  <c:v>39601.476086979193</c:v>
                </c:pt>
                <c:pt idx="431">
                  <c:v>39601.476781365724</c:v>
                </c:pt>
                <c:pt idx="432">
                  <c:v>39601.477475752305</c:v>
                </c:pt>
                <c:pt idx="433">
                  <c:v>39601.478170138893</c:v>
                </c:pt>
                <c:pt idx="434">
                  <c:v>39601.478864525459</c:v>
                </c:pt>
                <c:pt idx="435">
                  <c:v>39601.47955891204</c:v>
                </c:pt>
                <c:pt idx="436">
                  <c:v>39601.480253298752</c:v>
                </c:pt>
                <c:pt idx="437">
                  <c:v>39601.480947685188</c:v>
                </c:pt>
                <c:pt idx="438">
                  <c:v>39601.481642071754</c:v>
                </c:pt>
                <c:pt idx="439">
                  <c:v>39601.482336458481</c:v>
                </c:pt>
                <c:pt idx="440">
                  <c:v>39601.483030844996</c:v>
                </c:pt>
                <c:pt idx="441">
                  <c:v>39601.483725231476</c:v>
                </c:pt>
                <c:pt idx="442">
                  <c:v>39601.484419618093</c:v>
                </c:pt>
                <c:pt idx="443">
                  <c:v>39601.48511400463</c:v>
                </c:pt>
                <c:pt idx="444">
                  <c:v>39601.485808391211</c:v>
                </c:pt>
                <c:pt idx="445">
                  <c:v>39601.486502777792</c:v>
                </c:pt>
                <c:pt idx="446">
                  <c:v>39601.487197164352</c:v>
                </c:pt>
                <c:pt idx="447">
                  <c:v>39601.487891550933</c:v>
                </c:pt>
                <c:pt idx="448">
                  <c:v>39601.488585937499</c:v>
                </c:pt>
                <c:pt idx="449">
                  <c:v>39601.489280324153</c:v>
                </c:pt>
                <c:pt idx="450">
                  <c:v>39601.489974710625</c:v>
                </c:pt>
                <c:pt idx="451">
                  <c:v>39601.49066909722</c:v>
                </c:pt>
                <c:pt idx="452">
                  <c:v>39601.491363483714</c:v>
                </c:pt>
                <c:pt idx="453">
                  <c:v>39601.492057870368</c:v>
                </c:pt>
                <c:pt idx="454">
                  <c:v>39601.492752256941</c:v>
                </c:pt>
                <c:pt idx="455">
                  <c:v>39601.493446643428</c:v>
                </c:pt>
                <c:pt idx="456">
                  <c:v>39601.494141030074</c:v>
                </c:pt>
                <c:pt idx="457">
                  <c:v>39601.494835416692</c:v>
                </c:pt>
                <c:pt idx="458">
                  <c:v>39601.495529803185</c:v>
                </c:pt>
                <c:pt idx="459">
                  <c:v>39601.496224189817</c:v>
                </c:pt>
                <c:pt idx="460">
                  <c:v>39601.496918576391</c:v>
                </c:pt>
                <c:pt idx="461">
                  <c:v>39601.497612962965</c:v>
                </c:pt>
                <c:pt idx="462">
                  <c:v>39601.498307349611</c:v>
                </c:pt>
                <c:pt idx="463">
                  <c:v>39601.499001736105</c:v>
                </c:pt>
                <c:pt idx="464">
                  <c:v>39601.499696122686</c:v>
                </c:pt>
                <c:pt idx="465">
                  <c:v>39601.500390509224</c:v>
                </c:pt>
                <c:pt idx="466">
                  <c:v>39601.501084895834</c:v>
                </c:pt>
                <c:pt idx="467">
                  <c:v>39601.501779282407</c:v>
                </c:pt>
                <c:pt idx="468">
                  <c:v>39601.502473668981</c:v>
                </c:pt>
                <c:pt idx="469">
                  <c:v>39601.503168055555</c:v>
                </c:pt>
                <c:pt idx="470">
                  <c:v>39601.503862442143</c:v>
                </c:pt>
                <c:pt idx="471">
                  <c:v>39601.50455682879</c:v>
                </c:pt>
                <c:pt idx="472">
                  <c:v>39601.505251215276</c:v>
                </c:pt>
                <c:pt idx="473">
                  <c:v>39601.505945601748</c:v>
                </c:pt>
                <c:pt idx="474">
                  <c:v>39601.506639988518</c:v>
                </c:pt>
                <c:pt idx="475">
                  <c:v>39601.507334375012</c:v>
                </c:pt>
                <c:pt idx="476">
                  <c:v>39601.508028761571</c:v>
                </c:pt>
                <c:pt idx="477">
                  <c:v>39601.508723148203</c:v>
                </c:pt>
                <c:pt idx="478">
                  <c:v>39601.509417534726</c:v>
                </c:pt>
                <c:pt idx="479">
                  <c:v>39601.5101119213</c:v>
                </c:pt>
                <c:pt idx="480">
                  <c:v>39601.510806307953</c:v>
                </c:pt>
                <c:pt idx="481">
                  <c:v>39601.511500694447</c:v>
                </c:pt>
                <c:pt idx="482">
                  <c:v>39601.512195081021</c:v>
                </c:pt>
                <c:pt idx="483">
                  <c:v>39601.512889467602</c:v>
                </c:pt>
                <c:pt idx="484">
                  <c:v>39601.513583854168</c:v>
                </c:pt>
                <c:pt idx="485">
                  <c:v>39601.514278240873</c:v>
                </c:pt>
                <c:pt idx="486">
                  <c:v>39601.514972627316</c:v>
                </c:pt>
                <c:pt idx="487">
                  <c:v>39601.515667013875</c:v>
                </c:pt>
                <c:pt idx="488">
                  <c:v>39601.516361400463</c:v>
                </c:pt>
                <c:pt idx="489">
                  <c:v>39601.517055787037</c:v>
                </c:pt>
                <c:pt idx="490">
                  <c:v>39601.517750173596</c:v>
                </c:pt>
                <c:pt idx="491">
                  <c:v>39601.518444560184</c:v>
                </c:pt>
                <c:pt idx="492">
                  <c:v>39601.519138946838</c:v>
                </c:pt>
                <c:pt idx="493">
                  <c:v>39601.519833333332</c:v>
                </c:pt>
                <c:pt idx="494">
                  <c:v>39601.520527719906</c:v>
                </c:pt>
                <c:pt idx="495">
                  <c:v>39601.521222106479</c:v>
                </c:pt>
                <c:pt idx="496">
                  <c:v>39601.521916493053</c:v>
                </c:pt>
                <c:pt idx="497">
                  <c:v>39601.522610879627</c:v>
                </c:pt>
                <c:pt idx="498">
                  <c:v>39601.523305266186</c:v>
                </c:pt>
                <c:pt idx="499">
                  <c:v>39601.523999652774</c:v>
                </c:pt>
                <c:pt idx="500">
                  <c:v>39601.524694039355</c:v>
                </c:pt>
                <c:pt idx="501">
                  <c:v>39601.525388425929</c:v>
                </c:pt>
                <c:pt idx="502">
                  <c:v>39601.526082812474</c:v>
                </c:pt>
                <c:pt idx="503">
                  <c:v>39601.526777199091</c:v>
                </c:pt>
                <c:pt idx="504">
                  <c:v>39601.527471585527</c:v>
                </c:pt>
                <c:pt idx="505">
                  <c:v>39601.528165972224</c:v>
                </c:pt>
                <c:pt idx="506">
                  <c:v>39601.528860358798</c:v>
                </c:pt>
                <c:pt idx="507">
                  <c:v>39601.529554745372</c:v>
                </c:pt>
                <c:pt idx="508">
                  <c:v>39601.530249131945</c:v>
                </c:pt>
                <c:pt idx="509">
                  <c:v>39601.530943518505</c:v>
                </c:pt>
                <c:pt idx="510">
                  <c:v>39601.531637905086</c:v>
                </c:pt>
                <c:pt idx="511">
                  <c:v>39601.532332291667</c:v>
                </c:pt>
                <c:pt idx="512">
                  <c:v>39601.533026678226</c:v>
                </c:pt>
                <c:pt idx="513">
                  <c:v>39601.533721064719</c:v>
                </c:pt>
                <c:pt idx="514">
                  <c:v>39601.534415451388</c:v>
                </c:pt>
                <c:pt idx="515">
                  <c:v>39601.535109837954</c:v>
                </c:pt>
                <c:pt idx="516">
                  <c:v>39601.535804224543</c:v>
                </c:pt>
                <c:pt idx="517">
                  <c:v>39601.536498611029</c:v>
                </c:pt>
                <c:pt idx="518">
                  <c:v>39601.537192997675</c:v>
                </c:pt>
                <c:pt idx="519">
                  <c:v>39601.537887384256</c:v>
                </c:pt>
                <c:pt idx="520">
                  <c:v>39601.53858177083</c:v>
                </c:pt>
                <c:pt idx="521">
                  <c:v>39601.539276157411</c:v>
                </c:pt>
                <c:pt idx="522">
                  <c:v>39601.539970543985</c:v>
                </c:pt>
                <c:pt idx="523">
                  <c:v>39601.540664930559</c:v>
                </c:pt>
                <c:pt idx="524">
                  <c:v>39601.541359317132</c:v>
                </c:pt>
                <c:pt idx="525">
                  <c:v>39601.542053703706</c:v>
                </c:pt>
                <c:pt idx="526">
                  <c:v>39601.54274809028</c:v>
                </c:pt>
                <c:pt idx="527">
                  <c:v>39601.543442476861</c:v>
                </c:pt>
                <c:pt idx="528">
                  <c:v>39601.544136863427</c:v>
                </c:pt>
                <c:pt idx="529">
                  <c:v>39601.544831250074</c:v>
                </c:pt>
                <c:pt idx="530">
                  <c:v>39601.545525636582</c:v>
                </c:pt>
                <c:pt idx="531">
                  <c:v>39601.546220023149</c:v>
                </c:pt>
                <c:pt idx="532">
                  <c:v>39601.546914409795</c:v>
                </c:pt>
                <c:pt idx="533">
                  <c:v>39601.547608796296</c:v>
                </c:pt>
                <c:pt idx="534">
                  <c:v>39601.548303182892</c:v>
                </c:pt>
                <c:pt idx="535">
                  <c:v>39601.548997569444</c:v>
                </c:pt>
                <c:pt idx="536">
                  <c:v>39601.549691956017</c:v>
                </c:pt>
                <c:pt idx="537">
                  <c:v>39601.550386342613</c:v>
                </c:pt>
                <c:pt idx="538">
                  <c:v>39601.551080729165</c:v>
                </c:pt>
                <c:pt idx="539">
                  <c:v>39601.551775115724</c:v>
                </c:pt>
                <c:pt idx="540">
                  <c:v>39601.552469502305</c:v>
                </c:pt>
                <c:pt idx="541">
                  <c:v>39601.553163888886</c:v>
                </c:pt>
                <c:pt idx="542">
                  <c:v>39601.553858275547</c:v>
                </c:pt>
                <c:pt idx="543">
                  <c:v>39601.554552662041</c:v>
                </c:pt>
                <c:pt idx="544">
                  <c:v>39601.555247048687</c:v>
                </c:pt>
                <c:pt idx="545">
                  <c:v>39601.555941435188</c:v>
                </c:pt>
                <c:pt idx="546">
                  <c:v>39601.556635821762</c:v>
                </c:pt>
                <c:pt idx="547">
                  <c:v>39601.557330208343</c:v>
                </c:pt>
                <c:pt idx="548">
                  <c:v>39601.558024594997</c:v>
                </c:pt>
                <c:pt idx="549">
                  <c:v>39601.558718981483</c:v>
                </c:pt>
                <c:pt idx="550">
                  <c:v>39601.559413368093</c:v>
                </c:pt>
                <c:pt idx="551">
                  <c:v>39601.560107754594</c:v>
                </c:pt>
                <c:pt idx="552">
                  <c:v>39601.560802141204</c:v>
                </c:pt>
                <c:pt idx="553">
                  <c:v>39601.561496527684</c:v>
                </c:pt>
                <c:pt idx="554">
                  <c:v>39601.562190914279</c:v>
                </c:pt>
                <c:pt idx="555">
                  <c:v>39601.562885300933</c:v>
                </c:pt>
                <c:pt idx="556">
                  <c:v>39601.563579687485</c:v>
                </c:pt>
                <c:pt idx="557">
                  <c:v>39601.564274074153</c:v>
                </c:pt>
                <c:pt idx="558">
                  <c:v>39601.564968460625</c:v>
                </c:pt>
                <c:pt idx="559">
                  <c:v>39601.565662847184</c:v>
                </c:pt>
                <c:pt idx="560">
                  <c:v>39601.566357233794</c:v>
                </c:pt>
                <c:pt idx="561">
                  <c:v>39601.567051620354</c:v>
                </c:pt>
                <c:pt idx="562">
                  <c:v>39601.567746006935</c:v>
                </c:pt>
                <c:pt idx="563">
                  <c:v>39601.568440393516</c:v>
                </c:pt>
                <c:pt idx="564">
                  <c:v>39601.569134780075</c:v>
                </c:pt>
                <c:pt idx="565">
                  <c:v>39601.569829166656</c:v>
                </c:pt>
                <c:pt idx="566">
                  <c:v>39601.570523553186</c:v>
                </c:pt>
                <c:pt idx="567">
                  <c:v>39601.571217939818</c:v>
                </c:pt>
                <c:pt idx="568">
                  <c:v>39601.571912326392</c:v>
                </c:pt>
                <c:pt idx="569">
                  <c:v>39601.572606712965</c:v>
                </c:pt>
                <c:pt idx="570">
                  <c:v>39601.573301099539</c:v>
                </c:pt>
                <c:pt idx="571">
                  <c:v>39601.573995486113</c:v>
                </c:pt>
                <c:pt idx="572">
                  <c:v>39601.574689872687</c:v>
                </c:pt>
                <c:pt idx="573">
                  <c:v>39601.575384259224</c:v>
                </c:pt>
                <c:pt idx="574">
                  <c:v>39601.576078645841</c:v>
                </c:pt>
                <c:pt idx="575">
                  <c:v>39601.576773032408</c:v>
                </c:pt>
                <c:pt idx="576">
                  <c:v>39601.577467418982</c:v>
                </c:pt>
                <c:pt idx="577">
                  <c:v>39601.578161805555</c:v>
                </c:pt>
                <c:pt idx="578">
                  <c:v>39601.578856192245</c:v>
                </c:pt>
                <c:pt idx="579">
                  <c:v>39601.579550578703</c:v>
                </c:pt>
                <c:pt idx="580">
                  <c:v>39601.580244965277</c:v>
                </c:pt>
                <c:pt idx="581">
                  <c:v>39601.580939351923</c:v>
                </c:pt>
                <c:pt idx="582">
                  <c:v>39601.581633738431</c:v>
                </c:pt>
                <c:pt idx="583">
                  <c:v>39601.582328125012</c:v>
                </c:pt>
                <c:pt idx="584">
                  <c:v>39601.583022511477</c:v>
                </c:pt>
                <c:pt idx="585">
                  <c:v>39601.583716898203</c:v>
                </c:pt>
                <c:pt idx="586">
                  <c:v>39601.584411284719</c:v>
                </c:pt>
                <c:pt idx="587">
                  <c:v>39601.585105671198</c:v>
                </c:pt>
                <c:pt idx="588">
                  <c:v>39601.585800057881</c:v>
                </c:pt>
                <c:pt idx="589">
                  <c:v>39601.586494444557</c:v>
                </c:pt>
                <c:pt idx="590">
                  <c:v>39601.587188830985</c:v>
                </c:pt>
                <c:pt idx="591">
                  <c:v>39601.587883217595</c:v>
                </c:pt>
                <c:pt idx="592">
                  <c:v>39601.588577604212</c:v>
                </c:pt>
                <c:pt idx="593">
                  <c:v>39601.589271990742</c:v>
                </c:pt>
                <c:pt idx="594">
                  <c:v>39601.589966377316</c:v>
                </c:pt>
                <c:pt idx="595">
                  <c:v>39601.590660763759</c:v>
                </c:pt>
                <c:pt idx="596">
                  <c:v>39601.591355150464</c:v>
                </c:pt>
                <c:pt idx="597">
                  <c:v>39601.592049536994</c:v>
                </c:pt>
                <c:pt idx="598">
                  <c:v>39601.592743923575</c:v>
                </c:pt>
                <c:pt idx="599">
                  <c:v>39601.593438310185</c:v>
                </c:pt>
                <c:pt idx="600">
                  <c:v>39601.594132696759</c:v>
                </c:pt>
                <c:pt idx="601">
                  <c:v>39601.594827083325</c:v>
                </c:pt>
                <c:pt idx="602">
                  <c:v>39601.595521469906</c:v>
                </c:pt>
                <c:pt idx="603">
                  <c:v>39601.596215856553</c:v>
                </c:pt>
                <c:pt idx="604">
                  <c:v>39601.596910243061</c:v>
                </c:pt>
                <c:pt idx="605">
                  <c:v>39601.597604629584</c:v>
                </c:pt>
                <c:pt idx="606">
                  <c:v>39601.598299016201</c:v>
                </c:pt>
                <c:pt idx="607">
                  <c:v>39601.598993402782</c:v>
                </c:pt>
                <c:pt idx="608">
                  <c:v>39601.599687789232</c:v>
                </c:pt>
                <c:pt idx="609">
                  <c:v>39601.60038217593</c:v>
                </c:pt>
                <c:pt idx="610">
                  <c:v>39601.601076562474</c:v>
                </c:pt>
                <c:pt idx="611">
                  <c:v>39601.601770949077</c:v>
                </c:pt>
                <c:pt idx="612">
                  <c:v>39601.602465335585</c:v>
                </c:pt>
                <c:pt idx="613">
                  <c:v>39601.603159722225</c:v>
                </c:pt>
                <c:pt idx="614">
                  <c:v>39601.603854108798</c:v>
                </c:pt>
                <c:pt idx="615">
                  <c:v>39601.604548495445</c:v>
                </c:pt>
                <c:pt idx="616">
                  <c:v>39601.605242881924</c:v>
                </c:pt>
                <c:pt idx="617">
                  <c:v>39601.605937268519</c:v>
                </c:pt>
                <c:pt idx="618">
                  <c:v>39601.606631655086</c:v>
                </c:pt>
                <c:pt idx="619">
                  <c:v>39601.607326041594</c:v>
                </c:pt>
                <c:pt idx="620">
                  <c:v>39601.608020428241</c:v>
                </c:pt>
                <c:pt idx="621">
                  <c:v>39601.608714814814</c:v>
                </c:pt>
                <c:pt idx="622">
                  <c:v>39601.609409201374</c:v>
                </c:pt>
                <c:pt idx="623">
                  <c:v>39601.610103587955</c:v>
                </c:pt>
                <c:pt idx="624">
                  <c:v>39601.610797974543</c:v>
                </c:pt>
                <c:pt idx="625">
                  <c:v>39601.611492361037</c:v>
                </c:pt>
                <c:pt idx="626">
                  <c:v>39601.612186747676</c:v>
                </c:pt>
                <c:pt idx="627">
                  <c:v>39601.612881134257</c:v>
                </c:pt>
                <c:pt idx="628">
                  <c:v>39601.613575520831</c:v>
                </c:pt>
                <c:pt idx="629">
                  <c:v>39601.614269907412</c:v>
                </c:pt>
                <c:pt idx="630">
                  <c:v>39601.614964293993</c:v>
                </c:pt>
                <c:pt idx="631">
                  <c:v>39601.615658680559</c:v>
                </c:pt>
                <c:pt idx="632">
                  <c:v>39601.616353067133</c:v>
                </c:pt>
                <c:pt idx="633">
                  <c:v>39601.617047453707</c:v>
                </c:pt>
                <c:pt idx="634">
                  <c:v>39601.617741840208</c:v>
                </c:pt>
                <c:pt idx="635">
                  <c:v>39601.618436226971</c:v>
                </c:pt>
                <c:pt idx="636">
                  <c:v>39601.619130613319</c:v>
                </c:pt>
                <c:pt idx="637">
                  <c:v>39601.619825000002</c:v>
                </c:pt>
                <c:pt idx="638">
                  <c:v>39601.620519386612</c:v>
                </c:pt>
                <c:pt idx="639">
                  <c:v>39601.621213773135</c:v>
                </c:pt>
                <c:pt idx="640">
                  <c:v>39601.62190815965</c:v>
                </c:pt>
                <c:pt idx="641">
                  <c:v>39601.622602546275</c:v>
                </c:pt>
                <c:pt idx="642">
                  <c:v>39601.62329693287</c:v>
                </c:pt>
                <c:pt idx="643">
                  <c:v>39601.623991319364</c:v>
                </c:pt>
                <c:pt idx="644">
                  <c:v>39601.624685705974</c:v>
                </c:pt>
                <c:pt idx="645">
                  <c:v>39601.625380092584</c:v>
                </c:pt>
                <c:pt idx="646">
                  <c:v>39601.626074479202</c:v>
                </c:pt>
                <c:pt idx="647">
                  <c:v>39601.626768865608</c:v>
                </c:pt>
                <c:pt idx="648">
                  <c:v>39601.627463252196</c:v>
                </c:pt>
                <c:pt idx="649">
                  <c:v>39601.628157638886</c:v>
                </c:pt>
                <c:pt idx="650">
                  <c:v>39601.62885202546</c:v>
                </c:pt>
                <c:pt idx="651">
                  <c:v>39601.629546412034</c:v>
                </c:pt>
                <c:pt idx="652">
                  <c:v>39601.630240798608</c:v>
                </c:pt>
                <c:pt idx="653">
                  <c:v>39601.630935185189</c:v>
                </c:pt>
                <c:pt idx="654">
                  <c:v>39601.631629571624</c:v>
                </c:pt>
                <c:pt idx="655">
                  <c:v>39601.632323958336</c:v>
                </c:pt>
                <c:pt idx="656">
                  <c:v>39601.633018345005</c:v>
                </c:pt>
                <c:pt idx="657">
                  <c:v>39601.633712731367</c:v>
                </c:pt>
                <c:pt idx="658">
                  <c:v>39601.634407118057</c:v>
                </c:pt>
                <c:pt idx="659">
                  <c:v>39601.635101504537</c:v>
                </c:pt>
                <c:pt idx="660">
                  <c:v>39601.635795891176</c:v>
                </c:pt>
                <c:pt idx="661">
                  <c:v>39601.636490277779</c:v>
                </c:pt>
                <c:pt idx="662">
                  <c:v>39601.637184664207</c:v>
                </c:pt>
                <c:pt idx="663">
                  <c:v>39601.637879050933</c:v>
                </c:pt>
                <c:pt idx="664">
                  <c:v>39601.638573437573</c:v>
                </c:pt>
                <c:pt idx="665">
                  <c:v>39601.639267824081</c:v>
                </c:pt>
                <c:pt idx="666">
                  <c:v>39601.639962210575</c:v>
                </c:pt>
                <c:pt idx="667">
                  <c:v>39601.640656597221</c:v>
                </c:pt>
                <c:pt idx="668">
                  <c:v>39601.641350983722</c:v>
                </c:pt>
                <c:pt idx="669">
                  <c:v>39601.642045370369</c:v>
                </c:pt>
                <c:pt idx="670">
                  <c:v>39601.642739756942</c:v>
                </c:pt>
                <c:pt idx="671">
                  <c:v>39601.643434143516</c:v>
                </c:pt>
                <c:pt idx="672">
                  <c:v>39601.644128530075</c:v>
                </c:pt>
                <c:pt idx="673">
                  <c:v>39601.644822916664</c:v>
                </c:pt>
                <c:pt idx="674">
                  <c:v>39601.645517303237</c:v>
                </c:pt>
                <c:pt idx="675">
                  <c:v>39601.646211689818</c:v>
                </c:pt>
                <c:pt idx="676">
                  <c:v>39601.646906076392</c:v>
                </c:pt>
                <c:pt idx="677">
                  <c:v>39601.647600462966</c:v>
                </c:pt>
                <c:pt idx="678">
                  <c:v>39601.648294849612</c:v>
                </c:pt>
                <c:pt idx="679">
                  <c:v>39601.648989236113</c:v>
                </c:pt>
                <c:pt idx="680">
                  <c:v>39601.649683622607</c:v>
                </c:pt>
                <c:pt idx="681">
                  <c:v>39601.650378009261</c:v>
                </c:pt>
                <c:pt idx="682">
                  <c:v>39601.651072395842</c:v>
                </c:pt>
                <c:pt idx="683">
                  <c:v>39601.651766782328</c:v>
                </c:pt>
                <c:pt idx="684">
                  <c:v>39601.652461168982</c:v>
                </c:pt>
                <c:pt idx="685">
                  <c:v>39601.653155555556</c:v>
                </c:pt>
                <c:pt idx="686">
                  <c:v>39601.653849942202</c:v>
                </c:pt>
                <c:pt idx="687">
                  <c:v>39601.654544328798</c:v>
                </c:pt>
                <c:pt idx="688">
                  <c:v>39601.655238715277</c:v>
                </c:pt>
                <c:pt idx="689">
                  <c:v>39601.655933101851</c:v>
                </c:pt>
                <c:pt idx="690">
                  <c:v>39601.656627488526</c:v>
                </c:pt>
                <c:pt idx="691">
                  <c:v>39601.657321874998</c:v>
                </c:pt>
                <c:pt idx="692">
                  <c:v>39601.658016261601</c:v>
                </c:pt>
                <c:pt idx="693">
                  <c:v>39601.658710648211</c:v>
                </c:pt>
                <c:pt idx="694">
                  <c:v>39601.659405034705</c:v>
                </c:pt>
                <c:pt idx="695">
                  <c:v>39601.660099421286</c:v>
                </c:pt>
                <c:pt idx="696">
                  <c:v>39601.660793807794</c:v>
                </c:pt>
                <c:pt idx="697">
                  <c:v>39601.661488194426</c:v>
                </c:pt>
                <c:pt idx="698">
                  <c:v>39601.662182580912</c:v>
                </c:pt>
                <c:pt idx="699">
                  <c:v>39601.662876967595</c:v>
                </c:pt>
                <c:pt idx="700">
                  <c:v>39601.663571354169</c:v>
                </c:pt>
                <c:pt idx="701">
                  <c:v>39601.664265740736</c:v>
                </c:pt>
                <c:pt idx="702">
                  <c:v>39601.664960127244</c:v>
                </c:pt>
                <c:pt idx="703">
                  <c:v>39601.665654513767</c:v>
                </c:pt>
                <c:pt idx="704">
                  <c:v>39601.666348900464</c:v>
                </c:pt>
                <c:pt idx="705">
                  <c:v>39601.667043286994</c:v>
                </c:pt>
                <c:pt idx="706">
                  <c:v>39601.667737673575</c:v>
                </c:pt>
                <c:pt idx="707">
                  <c:v>39601.668432060185</c:v>
                </c:pt>
                <c:pt idx="708">
                  <c:v>39601.669126446759</c:v>
                </c:pt>
                <c:pt idx="709">
                  <c:v>39601.669820833202</c:v>
                </c:pt>
                <c:pt idx="710">
                  <c:v>39601.670515219943</c:v>
                </c:pt>
                <c:pt idx="711">
                  <c:v>39601.67120960648</c:v>
                </c:pt>
                <c:pt idx="712">
                  <c:v>39601.671903993054</c:v>
                </c:pt>
                <c:pt idx="713">
                  <c:v>39601.672598379642</c:v>
                </c:pt>
                <c:pt idx="714">
                  <c:v>39601.673292766194</c:v>
                </c:pt>
                <c:pt idx="715">
                  <c:v>39601.673987152775</c:v>
                </c:pt>
                <c:pt idx="716">
                  <c:v>39601.674681539233</c:v>
                </c:pt>
                <c:pt idx="717">
                  <c:v>39601.675375925923</c:v>
                </c:pt>
                <c:pt idx="718">
                  <c:v>39601.676070312496</c:v>
                </c:pt>
                <c:pt idx="719">
                  <c:v>39601.676764699077</c:v>
                </c:pt>
                <c:pt idx="720">
                  <c:v>39601.677459085586</c:v>
                </c:pt>
                <c:pt idx="721">
                  <c:v>39601.678153472232</c:v>
                </c:pt>
                <c:pt idx="722">
                  <c:v>39601.678847858799</c:v>
                </c:pt>
                <c:pt idx="723">
                  <c:v>39601.679542245372</c:v>
                </c:pt>
                <c:pt idx="724">
                  <c:v>39601.680236631946</c:v>
                </c:pt>
                <c:pt idx="725">
                  <c:v>39601.680931018542</c:v>
                </c:pt>
                <c:pt idx="726">
                  <c:v>39601.681625405094</c:v>
                </c:pt>
                <c:pt idx="727">
                  <c:v>39601.682319791667</c:v>
                </c:pt>
                <c:pt idx="728">
                  <c:v>39601.683014178241</c:v>
                </c:pt>
                <c:pt idx="729">
                  <c:v>39601.683708564728</c:v>
                </c:pt>
                <c:pt idx="730">
                  <c:v>39601.684402951374</c:v>
                </c:pt>
                <c:pt idx="731">
                  <c:v>39601.685097337962</c:v>
                </c:pt>
                <c:pt idx="732">
                  <c:v>39601.685791724536</c:v>
                </c:pt>
                <c:pt idx="733">
                  <c:v>39601.686486111037</c:v>
                </c:pt>
                <c:pt idx="734">
                  <c:v>39601.687180497684</c:v>
                </c:pt>
                <c:pt idx="735">
                  <c:v>39601.687874884257</c:v>
                </c:pt>
                <c:pt idx="736">
                  <c:v>39601.688569270918</c:v>
                </c:pt>
                <c:pt idx="737">
                  <c:v>39601.689263657405</c:v>
                </c:pt>
                <c:pt idx="738">
                  <c:v>39601.689958043993</c:v>
                </c:pt>
                <c:pt idx="739">
                  <c:v>39601.690652430552</c:v>
                </c:pt>
                <c:pt idx="740">
                  <c:v>39601.691346817002</c:v>
                </c:pt>
                <c:pt idx="741">
                  <c:v>39601.692041203612</c:v>
                </c:pt>
                <c:pt idx="742">
                  <c:v>39601.692735590274</c:v>
                </c:pt>
                <c:pt idx="743">
                  <c:v>39601.693429976855</c:v>
                </c:pt>
                <c:pt idx="744">
                  <c:v>39601.694124363334</c:v>
                </c:pt>
                <c:pt idx="745">
                  <c:v>39601.694818750002</c:v>
                </c:pt>
                <c:pt idx="746">
                  <c:v>39601.695513136583</c:v>
                </c:pt>
                <c:pt idx="747">
                  <c:v>39601.696207523135</c:v>
                </c:pt>
                <c:pt idx="748">
                  <c:v>39601.69690190965</c:v>
                </c:pt>
                <c:pt idx="749">
                  <c:v>39601.697596296297</c:v>
                </c:pt>
                <c:pt idx="750">
                  <c:v>39601.698290682871</c:v>
                </c:pt>
                <c:pt idx="751">
                  <c:v>39601.698985069372</c:v>
                </c:pt>
                <c:pt idx="752">
                  <c:v>39601.699679456018</c:v>
                </c:pt>
                <c:pt idx="753">
                  <c:v>39601.700373842592</c:v>
                </c:pt>
                <c:pt idx="754">
                  <c:v>39601.701068229166</c:v>
                </c:pt>
                <c:pt idx="755">
                  <c:v>39601.70176261555</c:v>
                </c:pt>
                <c:pt idx="756">
                  <c:v>39601.702457002306</c:v>
                </c:pt>
                <c:pt idx="757">
                  <c:v>39601.703151388887</c:v>
                </c:pt>
                <c:pt idx="758">
                  <c:v>39601.703845775424</c:v>
                </c:pt>
                <c:pt idx="759">
                  <c:v>39601.704540162034</c:v>
                </c:pt>
                <c:pt idx="760">
                  <c:v>39601.705234548608</c:v>
                </c:pt>
                <c:pt idx="761">
                  <c:v>39601.705928935175</c:v>
                </c:pt>
                <c:pt idx="762">
                  <c:v>39601.706623321756</c:v>
                </c:pt>
                <c:pt idx="763">
                  <c:v>39601.707317708337</c:v>
                </c:pt>
                <c:pt idx="764">
                  <c:v>39601.708012095005</c:v>
                </c:pt>
                <c:pt idx="765">
                  <c:v>39601.708706481484</c:v>
                </c:pt>
                <c:pt idx="766">
                  <c:v>39601.709400867971</c:v>
                </c:pt>
                <c:pt idx="767">
                  <c:v>39601.710095254632</c:v>
                </c:pt>
                <c:pt idx="768">
                  <c:v>39601.710789641184</c:v>
                </c:pt>
                <c:pt idx="769">
                  <c:v>39601.711484027699</c:v>
                </c:pt>
                <c:pt idx="770">
                  <c:v>39601.712178414353</c:v>
                </c:pt>
                <c:pt idx="771">
                  <c:v>39601.712872800941</c:v>
                </c:pt>
                <c:pt idx="772">
                  <c:v>39601.7135671875</c:v>
                </c:pt>
                <c:pt idx="773">
                  <c:v>39601.714261574081</c:v>
                </c:pt>
                <c:pt idx="774">
                  <c:v>39601.714955960626</c:v>
                </c:pt>
                <c:pt idx="775">
                  <c:v>39601.715650347222</c:v>
                </c:pt>
                <c:pt idx="776">
                  <c:v>39601.716344733723</c:v>
                </c:pt>
                <c:pt idx="777">
                  <c:v>39601.717039120369</c:v>
                </c:pt>
                <c:pt idx="778">
                  <c:v>39601.717733506935</c:v>
                </c:pt>
                <c:pt idx="779">
                  <c:v>39601.718427893516</c:v>
                </c:pt>
                <c:pt idx="780">
                  <c:v>39601.719122280076</c:v>
                </c:pt>
                <c:pt idx="781">
                  <c:v>39601.719816666664</c:v>
                </c:pt>
                <c:pt idx="782">
                  <c:v>39601.720511053194</c:v>
                </c:pt>
                <c:pt idx="783">
                  <c:v>39601.721205439804</c:v>
                </c:pt>
                <c:pt idx="784">
                  <c:v>39601.721899826385</c:v>
                </c:pt>
                <c:pt idx="785">
                  <c:v>39601.722594212966</c:v>
                </c:pt>
                <c:pt idx="786">
                  <c:v>39601.723288599525</c:v>
                </c:pt>
                <c:pt idx="787">
                  <c:v>39601.723982986019</c:v>
                </c:pt>
                <c:pt idx="788">
                  <c:v>39601.724677372687</c:v>
                </c:pt>
                <c:pt idx="789">
                  <c:v>39601.725371759174</c:v>
                </c:pt>
                <c:pt idx="790">
                  <c:v>39601.726066145835</c:v>
                </c:pt>
                <c:pt idx="791">
                  <c:v>39601.726760532256</c:v>
                </c:pt>
                <c:pt idx="792">
                  <c:v>39601.727454918975</c:v>
                </c:pt>
                <c:pt idx="793">
                  <c:v>39601.728149305556</c:v>
                </c:pt>
                <c:pt idx="794">
                  <c:v>39601.72884369213</c:v>
                </c:pt>
                <c:pt idx="795">
                  <c:v>39601.729538078711</c:v>
                </c:pt>
                <c:pt idx="796">
                  <c:v>39601.730232465277</c:v>
                </c:pt>
                <c:pt idx="797">
                  <c:v>39601.730926851771</c:v>
                </c:pt>
                <c:pt idx="798">
                  <c:v>39601.731621238425</c:v>
                </c:pt>
                <c:pt idx="799">
                  <c:v>39601.732315624999</c:v>
                </c:pt>
                <c:pt idx="800">
                  <c:v>39601.733010011492</c:v>
                </c:pt>
                <c:pt idx="801">
                  <c:v>39601.733704398146</c:v>
                </c:pt>
                <c:pt idx="802">
                  <c:v>39601.73439878472</c:v>
                </c:pt>
                <c:pt idx="803">
                  <c:v>39601.735093171214</c:v>
                </c:pt>
                <c:pt idx="804">
                  <c:v>39601.735787557729</c:v>
                </c:pt>
                <c:pt idx="805">
                  <c:v>39601.736481944434</c:v>
                </c:pt>
                <c:pt idx="806">
                  <c:v>39601.737176330986</c:v>
                </c:pt>
                <c:pt idx="807">
                  <c:v>39601.737870717574</c:v>
                </c:pt>
                <c:pt idx="808">
                  <c:v>39601.738565104191</c:v>
                </c:pt>
                <c:pt idx="809">
                  <c:v>39601.739259490743</c:v>
                </c:pt>
                <c:pt idx="810">
                  <c:v>39601.739953877244</c:v>
                </c:pt>
                <c:pt idx="811">
                  <c:v>39601.740648263876</c:v>
                </c:pt>
                <c:pt idx="812">
                  <c:v>39601.741342650377</c:v>
                </c:pt>
                <c:pt idx="813">
                  <c:v>39601.742037037038</c:v>
                </c:pt>
                <c:pt idx="814">
                  <c:v>39601.742731423605</c:v>
                </c:pt>
                <c:pt idx="815">
                  <c:v>39601.743425810098</c:v>
                </c:pt>
                <c:pt idx="816">
                  <c:v>39601.744120196759</c:v>
                </c:pt>
                <c:pt idx="817">
                  <c:v>39601.744814583326</c:v>
                </c:pt>
                <c:pt idx="818">
                  <c:v>39601.745508969907</c:v>
                </c:pt>
                <c:pt idx="819">
                  <c:v>39601.746203356561</c:v>
                </c:pt>
                <c:pt idx="820">
                  <c:v>39601.746897743062</c:v>
                </c:pt>
                <c:pt idx="821">
                  <c:v>39601.747592129628</c:v>
                </c:pt>
                <c:pt idx="822">
                  <c:v>39601.748286516195</c:v>
                </c:pt>
                <c:pt idx="823">
                  <c:v>39601.748980902776</c:v>
                </c:pt>
                <c:pt idx="824">
                  <c:v>39601.749675289335</c:v>
                </c:pt>
                <c:pt idx="825">
                  <c:v>39601.750369675923</c:v>
                </c:pt>
                <c:pt idx="826">
                  <c:v>39601.751064062475</c:v>
                </c:pt>
                <c:pt idx="827">
                  <c:v>39601.751758449092</c:v>
                </c:pt>
                <c:pt idx="828">
                  <c:v>39601.752452835586</c:v>
                </c:pt>
                <c:pt idx="829">
                  <c:v>39601.753147222225</c:v>
                </c:pt>
                <c:pt idx="830">
                  <c:v>39601.753841608785</c:v>
                </c:pt>
                <c:pt idx="831">
                  <c:v>39601.754535995453</c:v>
                </c:pt>
                <c:pt idx="832">
                  <c:v>39601.755230381947</c:v>
                </c:pt>
                <c:pt idx="833">
                  <c:v>39601.75592476852</c:v>
                </c:pt>
                <c:pt idx="834">
                  <c:v>39601.756619155167</c:v>
                </c:pt>
                <c:pt idx="835">
                  <c:v>39601.757313541624</c:v>
                </c:pt>
                <c:pt idx="836">
                  <c:v>39601.758007928242</c:v>
                </c:pt>
                <c:pt idx="837">
                  <c:v>39601.758702314815</c:v>
                </c:pt>
                <c:pt idx="838">
                  <c:v>39601.759396701374</c:v>
                </c:pt>
                <c:pt idx="839">
                  <c:v>39601.760091087956</c:v>
                </c:pt>
                <c:pt idx="840">
                  <c:v>39601.760785474537</c:v>
                </c:pt>
                <c:pt idx="841">
                  <c:v>39601.761479860979</c:v>
                </c:pt>
                <c:pt idx="842">
                  <c:v>39601.762174247684</c:v>
                </c:pt>
                <c:pt idx="843">
                  <c:v>39601.762868634185</c:v>
                </c:pt>
                <c:pt idx="844">
                  <c:v>39601.763563020824</c:v>
                </c:pt>
                <c:pt idx="845">
                  <c:v>39601.764257407413</c:v>
                </c:pt>
                <c:pt idx="846">
                  <c:v>39601.764951793979</c:v>
                </c:pt>
                <c:pt idx="847">
                  <c:v>39601.765646180524</c:v>
                </c:pt>
                <c:pt idx="848">
                  <c:v>39601.766340567003</c:v>
                </c:pt>
                <c:pt idx="849">
                  <c:v>39601.767034953613</c:v>
                </c:pt>
                <c:pt idx="850">
                  <c:v>39601.767729340274</c:v>
                </c:pt>
                <c:pt idx="851">
                  <c:v>39601.768423726855</c:v>
                </c:pt>
                <c:pt idx="852">
                  <c:v>39601.769118113334</c:v>
                </c:pt>
                <c:pt idx="853">
                  <c:v>39601.769812500002</c:v>
                </c:pt>
                <c:pt idx="854">
                  <c:v>39601.770506886583</c:v>
                </c:pt>
                <c:pt idx="855">
                  <c:v>39601.77120127315</c:v>
                </c:pt>
                <c:pt idx="856">
                  <c:v>39601.771895659724</c:v>
                </c:pt>
                <c:pt idx="857">
                  <c:v>39601.772590046297</c:v>
                </c:pt>
                <c:pt idx="858">
                  <c:v>39601.773284432871</c:v>
                </c:pt>
                <c:pt idx="859">
                  <c:v>39601.773978819372</c:v>
                </c:pt>
                <c:pt idx="860">
                  <c:v>39601.774673206019</c:v>
                </c:pt>
                <c:pt idx="861">
                  <c:v>39601.775367592585</c:v>
                </c:pt>
                <c:pt idx="862">
                  <c:v>39601.776061979166</c:v>
                </c:pt>
                <c:pt idx="863">
                  <c:v>39601.776756365725</c:v>
                </c:pt>
                <c:pt idx="864">
                  <c:v>39601.777450752219</c:v>
                </c:pt>
                <c:pt idx="865">
                  <c:v>39601.778145138887</c:v>
                </c:pt>
                <c:pt idx="866">
                  <c:v>39601.778839525461</c:v>
                </c:pt>
                <c:pt idx="867">
                  <c:v>39601.779533912035</c:v>
                </c:pt>
                <c:pt idx="868">
                  <c:v>39601.780228298689</c:v>
                </c:pt>
                <c:pt idx="869">
                  <c:v>39601.780922685175</c:v>
                </c:pt>
                <c:pt idx="870">
                  <c:v>39601.781617071756</c:v>
                </c:pt>
                <c:pt idx="871">
                  <c:v>39601.782311458403</c:v>
                </c:pt>
                <c:pt idx="872">
                  <c:v>39601.783005844911</c:v>
                </c:pt>
                <c:pt idx="873">
                  <c:v>39601.783700231383</c:v>
                </c:pt>
                <c:pt idx="874">
                  <c:v>39601.784394618058</c:v>
                </c:pt>
                <c:pt idx="875">
                  <c:v>39601.785089004625</c:v>
                </c:pt>
                <c:pt idx="876">
                  <c:v>39601.785783391184</c:v>
                </c:pt>
                <c:pt idx="877">
                  <c:v>39601.78647777778</c:v>
                </c:pt>
                <c:pt idx="878">
                  <c:v>39601.787172164324</c:v>
                </c:pt>
                <c:pt idx="879">
                  <c:v>39601.787866550927</c:v>
                </c:pt>
                <c:pt idx="880">
                  <c:v>39601.788560937501</c:v>
                </c:pt>
                <c:pt idx="881">
                  <c:v>39601.789255324176</c:v>
                </c:pt>
                <c:pt idx="882">
                  <c:v>39601.789949710575</c:v>
                </c:pt>
                <c:pt idx="883">
                  <c:v>39601.790644097186</c:v>
                </c:pt>
                <c:pt idx="884">
                  <c:v>39601.791338483774</c:v>
                </c:pt>
                <c:pt idx="885">
                  <c:v>39601.792032870355</c:v>
                </c:pt>
                <c:pt idx="886">
                  <c:v>39601.792727256936</c:v>
                </c:pt>
                <c:pt idx="887">
                  <c:v>39601.793421643371</c:v>
                </c:pt>
                <c:pt idx="888">
                  <c:v>39601.794116030076</c:v>
                </c:pt>
                <c:pt idx="889">
                  <c:v>39601.794810416664</c:v>
                </c:pt>
                <c:pt idx="890">
                  <c:v>39601.795504803144</c:v>
                </c:pt>
                <c:pt idx="891">
                  <c:v>39601.796199189805</c:v>
                </c:pt>
                <c:pt idx="892">
                  <c:v>39601.796893576386</c:v>
                </c:pt>
                <c:pt idx="893">
                  <c:v>39601.797587962887</c:v>
                </c:pt>
                <c:pt idx="894">
                  <c:v>39601.79828234954</c:v>
                </c:pt>
                <c:pt idx="895">
                  <c:v>39601.798976736114</c:v>
                </c:pt>
                <c:pt idx="896">
                  <c:v>39601.799671122615</c:v>
                </c:pt>
                <c:pt idx="897">
                  <c:v>39601.800365509254</c:v>
                </c:pt>
                <c:pt idx="898">
                  <c:v>39601.801059895843</c:v>
                </c:pt>
                <c:pt idx="899">
                  <c:v>39601.801754282409</c:v>
                </c:pt>
                <c:pt idx="900">
                  <c:v>39601.802448668983</c:v>
                </c:pt>
                <c:pt idx="901">
                  <c:v>39601.803143055557</c:v>
                </c:pt>
                <c:pt idx="902">
                  <c:v>39601.803837442254</c:v>
                </c:pt>
                <c:pt idx="903">
                  <c:v>39601.80453182882</c:v>
                </c:pt>
                <c:pt idx="904">
                  <c:v>39601.805226215278</c:v>
                </c:pt>
                <c:pt idx="905">
                  <c:v>39601.805920601772</c:v>
                </c:pt>
                <c:pt idx="906">
                  <c:v>39601.806614988534</c:v>
                </c:pt>
                <c:pt idx="907">
                  <c:v>39601.807309375043</c:v>
                </c:pt>
                <c:pt idx="908">
                  <c:v>39601.808003761573</c:v>
                </c:pt>
                <c:pt idx="909">
                  <c:v>39601.80869814827</c:v>
                </c:pt>
                <c:pt idx="910">
                  <c:v>39601.80939253472</c:v>
                </c:pt>
                <c:pt idx="911">
                  <c:v>39601.810086921294</c:v>
                </c:pt>
                <c:pt idx="912">
                  <c:v>39601.810781307868</c:v>
                </c:pt>
                <c:pt idx="913">
                  <c:v>39601.811475694441</c:v>
                </c:pt>
                <c:pt idx="914">
                  <c:v>39601.812170081015</c:v>
                </c:pt>
                <c:pt idx="915">
                  <c:v>39601.812864467611</c:v>
                </c:pt>
                <c:pt idx="916">
                  <c:v>39601.813558854243</c:v>
                </c:pt>
                <c:pt idx="917">
                  <c:v>39601.814253240897</c:v>
                </c:pt>
                <c:pt idx="918">
                  <c:v>39601.814947627317</c:v>
                </c:pt>
                <c:pt idx="919">
                  <c:v>39601.815642013884</c:v>
                </c:pt>
                <c:pt idx="920">
                  <c:v>39601.81633640061</c:v>
                </c:pt>
                <c:pt idx="921">
                  <c:v>39601.817030787039</c:v>
                </c:pt>
                <c:pt idx="922">
                  <c:v>39601.817725173605</c:v>
                </c:pt>
                <c:pt idx="923">
                  <c:v>39601.818419560193</c:v>
                </c:pt>
                <c:pt idx="924">
                  <c:v>39601.819113946854</c:v>
                </c:pt>
                <c:pt idx="925">
                  <c:v>39601.819808333341</c:v>
                </c:pt>
                <c:pt idx="926">
                  <c:v>39601.820502719907</c:v>
                </c:pt>
                <c:pt idx="927">
                  <c:v>39601.821197106481</c:v>
                </c:pt>
                <c:pt idx="928">
                  <c:v>39601.821891493062</c:v>
                </c:pt>
                <c:pt idx="929">
                  <c:v>39601.822585879629</c:v>
                </c:pt>
                <c:pt idx="930">
                  <c:v>39601.823280266195</c:v>
                </c:pt>
                <c:pt idx="931">
                  <c:v>39601.823974652776</c:v>
                </c:pt>
                <c:pt idx="932">
                  <c:v>39601.82466903935</c:v>
                </c:pt>
                <c:pt idx="933">
                  <c:v>39601.825363425931</c:v>
                </c:pt>
                <c:pt idx="934">
                  <c:v>39601.826057812497</c:v>
                </c:pt>
                <c:pt idx="935">
                  <c:v>39601.826752199093</c:v>
                </c:pt>
                <c:pt idx="936">
                  <c:v>39601.827446585543</c:v>
                </c:pt>
                <c:pt idx="937">
                  <c:v>39601.828140972226</c:v>
                </c:pt>
                <c:pt idx="938">
                  <c:v>39601.828835358938</c:v>
                </c:pt>
                <c:pt idx="939">
                  <c:v>39601.829529745373</c:v>
                </c:pt>
                <c:pt idx="940">
                  <c:v>39601.830224131947</c:v>
                </c:pt>
                <c:pt idx="941">
                  <c:v>39601.830918518543</c:v>
                </c:pt>
                <c:pt idx="942">
                  <c:v>39601.831612905095</c:v>
                </c:pt>
                <c:pt idx="943">
                  <c:v>39601.832307291668</c:v>
                </c:pt>
                <c:pt idx="944">
                  <c:v>39601.833001678235</c:v>
                </c:pt>
                <c:pt idx="945">
                  <c:v>39601.833696064816</c:v>
                </c:pt>
                <c:pt idx="946">
                  <c:v>39601.834390451389</c:v>
                </c:pt>
                <c:pt idx="947">
                  <c:v>39601.835084837956</c:v>
                </c:pt>
                <c:pt idx="948">
                  <c:v>39601.835779224602</c:v>
                </c:pt>
                <c:pt idx="949">
                  <c:v>39601.836473611074</c:v>
                </c:pt>
                <c:pt idx="950">
                  <c:v>39601.837167997684</c:v>
                </c:pt>
                <c:pt idx="951">
                  <c:v>39601.837862384258</c:v>
                </c:pt>
                <c:pt idx="952">
                  <c:v>39601.838556770927</c:v>
                </c:pt>
                <c:pt idx="953">
                  <c:v>39601.839251157413</c:v>
                </c:pt>
                <c:pt idx="954">
                  <c:v>39601.839945543979</c:v>
                </c:pt>
                <c:pt idx="955">
                  <c:v>39601.840639930611</c:v>
                </c:pt>
                <c:pt idx="956">
                  <c:v>39601.841334317141</c:v>
                </c:pt>
                <c:pt idx="957">
                  <c:v>39601.842028703701</c:v>
                </c:pt>
                <c:pt idx="958">
                  <c:v>39601.842723090282</c:v>
                </c:pt>
                <c:pt idx="959">
                  <c:v>39601.843417476994</c:v>
                </c:pt>
                <c:pt idx="960">
                  <c:v>39601.844111863429</c:v>
                </c:pt>
                <c:pt idx="961">
                  <c:v>39601.844806250097</c:v>
                </c:pt>
                <c:pt idx="962">
                  <c:v>39601.845500636591</c:v>
                </c:pt>
                <c:pt idx="963">
                  <c:v>39601.846195023201</c:v>
                </c:pt>
                <c:pt idx="964">
                  <c:v>39601.846889409819</c:v>
                </c:pt>
                <c:pt idx="965">
                  <c:v>39601.847583796298</c:v>
                </c:pt>
                <c:pt idx="966">
                  <c:v>39601.84827818301</c:v>
                </c:pt>
                <c:pt idx="967">
                  <c:v>39601.848972569445</c:v>
                </c:pt>
                <c:pt idx="968">
                  <c:v>39601.849666956019</c:v>
                </c:pt>
                <c:pt idx="969">
                  <c:v>39601.850361342666</c:v>
                </c:pt>
                <c:pt idx="970">
                  <c:v>39601.851055729203</c:v>
                </c:pt>
                <c:pt idx="971">
                  <c:v>39601.851750115726</c:v>
                </c:pt>
                <c:pt idx="972">
                  <c:v>39601.852444502314</c:v>
                </c:pt>
                <c:pt idx="973">
                  <c:v>39601.853138888968</c:v>
                </c:pt>
                <c:pt idx="974">
                  <c:v>39601.853833275571</c:v>
                </c:pt>
                <c:pt idx="975">
                  <c:v>39601.854527662043</c:v>
                </c:pt>
                <c:pt idx="976">
                  <c:v>39601.855222048696</c:v>
                </c:pt>
                <c:pt idx="977">
                  <c:v>39601.855916435212</c:v>
                </c:pt>
                <c:pt idx="978">
                  <c:v>39601.856610821793</c:v>
                </c:pt>
                <c:pt idx="979">
                  <c:v>39601.85730520841</c:v>
                </c:pt>
                <c:pt idx="980">
                  <c:v>39601.857999595006</c:v>
                </c:pt>
                <c:pt idx="981">
                  <c:v>39601.858693981492</c:v>
                </c:pt>
                <c:pt idx="982">
                  <c:v>39601.859388368139</c:v>
                </c:pt>
                <c:pt idx="983">
                  <c:v>39601.860082754625</c:v>
                </c:pt>
                <c:pt idx="984">
                  <c:v>39601.860777141206</c:v>
                </c:pt>
                <c:pt idx="985">
                  <c:v>39601.861471527707</c:v>
                </c:pt>
                <c:pt idx="986">
                  <c:v>39601.862165914354</c:v>
                </c:pt>
                <c:pt idx="987">
                  <c:v>39601.862860300942</c:v>
                </c:pt>
                <c:pt idx="988">
                  <c:v>39601.863554687501</c:v>
                </c:pt>
                <c:pt idx="989">
                  <c:v>39601.864249074177</c:v>
                </c:pt>
                <c:pt idx="990">
                  <c:v>39601.864943460634</c:v>
                </c:pt>
                <c:pt idx="991">
                  <c:v>39601.865637847222</c:v>
                </c:pt>
                <c:pt idx="992">
                  <c:v>39601.866332233796</c:v>
                </c:pt>
                <c:pt idx="993">
                  <c:v>39601.86702662037</c:v>
                </c:pt>
                <c:pt idx="994">
                  <c:v>39601.867721006944</c:v>
                </c:pt>
                <c:pt idx="995">
                  <c:v>39601.868415393612</c:v>
                </c:pt>
                <c:pt idx="996">
                  <c:v>39601.869109780084</c:v>
                </c:pt>
                <c:pt idx="997">
                  <c:v>39601.869804166665</c:v>
                </c:pt>
                <c:pt idx="998">
                  <c:v>39601.870498553224</c:v>
                </c:pt>
                <c:pt idx="999">
                  <c:v>39601.871192939805</c:v>
                </c:pt>
                <c:pt idx="1000">
                  <c:v>39601.871887326393</c:v>
                </c:pt>
                <c:pt idx="1001">
                  <c:v>39601.87258171296</c:v>
                </c:pt>
                <c:pt idx="1002">
                  <c:v>39601.873276099635</c:v>
                </c:pt>
                <c:pt idx="1003">
                  <c:v>39601.873970486187</c:v>
                </c:pt>
                <c:pt idx="1004">
                  <c:v>39601.874664872688</c:v>
                </c:pt>
                <c:pt idx="1005">
                  <c:v>39601.875359259262</c:v>
                </c:pt>
                <c:pt idx="1006">
                  <c:v>39601.876053645843</c:v>
                </c:pt>
                <c:pt idx="1007">
                  <c:v>39601.87674803241</c:v>
                </c:pt>
                <c:pt idx="1008">
                  <c:v>39601.877442418983</c:v>
                </c:pt>
                <c:pt idx="1009">
                  <c:v>39601.878136805593</c:v>
                </c:pt>
                <c:pt idx="1010">
                  <c:v>39601.878831192254</c:v>
                </c:pt>
                <c:pt idx="1011">
                  <c:v>39601.879525578712</c:v>
                </c:pt>
                <c:pt idx="1012">
                  <c:v>39601.880219965293</c:v>
                </c:pt>
                <c:pt idx="1013">
                  <c:v>39601.880914351939</c:v>
                </c:pt>
                <c:pt idx="1014">
                  <c:v>39601.881608738433</c:v>
                </c:pt>
                <c:pt idx="1015">
                  <c:v>39601.882303125043</c:v>
                </c:pt>
                <c:pt idx="1016">
                  <c:v>39601.882997511573</c:v>
                </c:pt>
                <c:pt idx="1017">
                  <c:v>39601.883691898212</c:v>
                </c:pt>
                <c:pt idx="1018">
                  <c:v>39601.884386284743</c:v>
                </c:pt>
                <c:pt idx="1019">
                  <c:v>39601.885080671214</c:v>
                </c:pt>
                <c:pt idx="1020">
                  <c:v>39601.885775057868</c:v>
                </c:pt>
                <c:pt idx="1021">
                  <c:v>39601.886469444573</c:v>
                </c:pt>
                <c:pt idx="1022">
                  <c:v>39601.887163830994</c:v>
                </c:pt>
                <c:pt idx="1023">
                  <c:v>39601.887858217611</c:v>
                </c:pt>
                <c:pt idx="1024">
                  <c:v>39601.888552604243</c:v>
                </c:pt>
                <c:pt idx="1025">
                  <c:v>39601.889246990817</c:v>
                </c:pt>
                <c:pt idx="1026">
                  <c:v>39601.889941377318</c:v>
                </c:pt>
                <c:pt idx="1027">
                  <c:v>39601.890635763884</c:v>
                </c:pt>
                <c:pt idx="1028">
                  <c:v>39601.891330150465</c:v>
                </c:pt>
                <c:pt idx="1029">
                  <c:v>39601.892024537025</c:v>
                </c:pt>
                <c:pt idx="1030">
                  <c:v>39601.892718923606</c:v>
                </c:pt>
                <c:pt idx="1031">
                  <c:v>39601.893413310187</c:v>
                </c:pt>
                <c:pt idx="1032">
                  <c:v>39601.89410769676</c:v>
                </c:pt>
                <c:pt idx="1033">
                  <c:v>39601.894802083334</c:v>
                </c:pt>
                <c:pt idx="1034">
                  <c:v>39601.895496469908</c:v>
                </c:pt>
                <c:pt idx="1035">
                  <c:v>39601.896190856482</c:v>
                </c:pt>
                <c:pt idx="1036">
                  <c:v>39601.896885243063</c:v>
                </c:pt>
                <c:pt idx="1037">
                  <c:v>39601.897579629629</c:v>
                </c:pt>
                <c:pt idx="1038">
                  <c:v>39601.898274016203</c:v>
                </c:pt>
                <c:pt idx="1039">
                  <c:v>39601.898968402791</c:v>
                </c:pt>
                <c:pt idx="1040">
                  <c:v>39601.899662789263</c:v>
                </c:pt>
                <c:pt idx="1041">
                  <c:v>39601.900357176019</c:v>
                </c:pt>
                <c:pt idx="1042">
                  <c:v>39601.901051562476</c:v>
                </c:pt>
                <c:pt idx="1043">
                  <c:v>39601.901745949071</c:v>
                </c:pt>
                <c:pt idx="1044">
                  <c:v>39601.902440335594</c:v>
                </c:pt>
                <c:pt idx="1045">
                  <c:v>39601.903134722204</c:v>
                </c:pt>
                <c:pt idx="1046">
                  <c:v>39601.903829108793</c:v>
                </c:pt>
                <c:pt idx="1047">
                  <c:v>39601.904523495468</c:v>
                </c:pt>
                <c:pt idx="1048">
                  <c:v>39601.905217881947</c:v>
                </c:pt>
                <c:pt idx="1049">
                  <c:v>39601.905912268543</c:v>
                </c:pt>
                <c:pt idx="1050">
                  <c:v>39601.906606655095</c:v>
                </c:pt>
                <c:pt idx="1051">
                  <c:v>39601.907301041654</c:v>
                </c:pt>
                <c:pt idx="1052">
                  <c:v>39601.907995428242</c:v>
                </c:pt>
                <c:pt idx="1053">
                  <c:v>39601.908689814816</c:v>
                </c:pt>
                <c:pt idx="1054">
                  <c:v>39601.909384201375</c:v>
                </c:pt>
                <c:pt idx="1055">
                  <c:v>39601.910078587993</c:v>
                </c:pt>
                <c:pt idx="1056">
                  <c:v>39601.910772974603</c:v>
                </c:pt>
                <c:pt idx="1057">
                  <c:v>39601.911467361104</c:v>
                </c:pt>
                <c:pt idx="1058">
                  <c:v>39601.912161747685</c:v>
                </c:pt>
                <c:pt idx="1059">
                  <c:v>39601.912856134339</c:v>
                </c:pt>
                <c:pt idx="1060">
                  <c:v>39601.913550520832</c:v>
                </c:pt>
                <c:pt idx="1061">
                  <c:v>39601.914244907413</c:v>
                </c:pt>
                <c:pt idx="1062">
                  <c:v>39601.914939294125</c:v>
                </c:pt>
                <c:pt idx="1063">
                  <c:v>39601.915633680561</c:v>
                </c:pt>
                <c:pt idx="1064">
                  <c:v>39601.916328067142</c:v>
                </c:pt>
                <c:pt idx="1065">
                  <c:v>39601.917022453701</c:v>
                </c:pt>
                <c:pt idx="1066">
                  <c:v>39601.917716840282</c:v>
                </c:pt>
                <c:pt idx="1067">
                  <c:v>39601.91841122698</c:v>
                </c:pt>
                <c:pt idx="1068">
                  <c:v>39601.91910561335</c:v>
                </c:pt>
                <c:pt idx="1069">
                  <c:v>39601.919800000003</c:v>
                </c:pt>
                <c:pt idx="1070">
                  <c:v>39601.920494386592</c:v>
                </c:pt>
                <c:pt idx="1071">
                  <c:v>39601.921188773071</c:v>
                </c:pt>
                <c:pt idx="1072">
                  <c:v>39601.921883159725</c:v>
                </c:pt>
                <c:pt idx="1073">
                  <c:v>39601.922577546298</c:v>
                </c:pt>
                <c:pt idx="1074">
                  <c:v>39601.923271932872</c:v>
                </c:pt>
                <c:pt idx="1075">
                  <c:v>39601.923966319424</c:v>
                </c:pt>
                <c:pt idx="1076">
                  <c:v>39601.924660706005</c:v>
                </c:pt>
                <c:pt idx="1077">
                  <c:v>39601.925355092593</c:v>
                </c:pt>
                <c:pt idx="1078">
                  <c:v>39601.926049479203</c:v>
                </c:pt>
                <c:pt idx="1079">
                  <c:v>39601.926743865617</c:v>
                </c:pt>
                <c:pt idx="1080">
                  <c:v>39601.927438252314</c:v>
                </c:pt>
                <c:pt idx="1081">
                  <c:v>39601.928132638888</c:v>
                </c:pt>
                <c:pt idx="1082">
                  <c:v>39601.928827025462</c:v>
                </c:pt>
                <c:pt idx="1083">
                  <c:v>39601.929521412036</c:v>
                </c:pt>
                <c:pt idx="1084">
                  <c:v>39601.930215798697</c:v>
                </c:pt>
                <c:pt idx="1085">
                  <c:v>39601.930910185183</c:v>
                </c:pt>
                <c:pt idx="1086">
                  <c:v>39601.931604571662</c:v>
                </c:pt>
                <c:pt idx="1087">
                  <c:v>39601.932298958411</c:v>
                </c:pt>
                <c:pt idx="1088">
                  <c:v>39601.932993345014</c:v>
                </c:pt>
                <c:pt idx="1089">
                  <c:v>39601.933687731384</c:v>
                </c:pt>
                <c:pt idx="1090">
                  <c:v>39601.934382118059</c:v>
                </c:pt>
                <c:pt idx="1091">
                  <c:v>39601.935076504626</c:v>
                </c:pt>
                <c:pt idx="1092">
                  <c:v>39601.935770891185</c:v>
                </c:pt>
                <c:pt idx="1093">
                  <c:v>39601.93646527778</c:v>
                </c:pt>
                <c:pt idx="1094">
                  <c:v>39601.937159664354</c:v>
                </c:pt>
                <c:pt idx="1095">
                  <c:v>39601.937854050942</c:v>
                </c:pt>
                <c:pt idx="1096">
                  <c:v>39601.938548437574</c:v>
                </c:pt>
                <c:pt idx="1097">
                  <c:v>39601.939242824083</c:v>
                </c:pt>
                <c:pt idx="1098">
                  <c:v>39601.939937210635</c:v>
                </c:pt>
                <c:pt idx="1099">
                  <c:v>39601.940631597223</c:v>
                </c:pt>
                <c:pt idx="1100">
                  <c:v>39601.941325983775</c:v>
                </c:pt>
                <c:pt idx="1101">
                  <c:v>39601.942020370392</c:v>
                </c:pt>
                <c:pt idx="1102">
                  <c:v>39601.942714757002</c:v>
                </c:pt>
                <c:pt idx="1103">
                  <c:v>39601.943409143518</c:v>
                </c:pt>
                <c:pt idx="1104">
                  <c:v>39601.944103530084</c:v>
                </c:pt>
                <c:pt idx="1105">
                  <c:v>39601.944797916665</c:v>
                </c:pt>
                <c:pt idx="1106">
                  <c:v>39601.945492303224</c:v>
                </c:pt>
                <c:pt idx="1107">
                  <c:v>39601.946186689805</c:v>
                </c:pt>
                <c:pt idx="1108">
                  <c:v>39601.946881076459</c:v>
                </c:pt>
                <c:pt idx="1109">
                  <c:v>39601.947575463011</c:v>
                </c:pt>
                <c:pt idx="1110">
                  <c:v>39601.948269849636</c:v>
                </c:pt>
                <c:pt idx="1111">
                  <c:v>39601.94896423618</c:v>
                </c:pt>
                <c:pt idx="1112">
                  <c:v>39601.949658622689</c:v>
                </c:pt>
                <c:pt idx="1113">
                  <c:v>39601.950353009262</c:v>
                </c:pt>
                <c:pt idx="1114">
                  <c:v>39601.951047395843</c:v>
                </c:pt>
                <c:pt idx="1115">
                  <c:v>39601.951741782374</c:v>
                </c:pt>
                <c:pt idx="1116">
                  <c:v>39601.952436169013</c:v>
                </c:pt>
                <c:pt idx="1117">
                  <c:v>39601.953130555557</c:v>
                </c:pt>
                <c:pt idx="1118">
                  <c:v>39601.953824942211</c:v>
                </c:pt>
                <c:pt idx="1119">
                  <c:v>39601.954519328901</c:v>
                </c:pt>
                <c:pt idx="1120">
                  <c:v>39601.955213715279</c:v>
                </c:pt>
                <c:pt idx="1121">
                  <c:v>39601.955908101852</c:v>
                </c:pt>
                <c:pt idx="1122">
                  <c:v>39601.95660248855</c:v>
                </c:pt>
                <c:pt idx="1123">
                  <c:v>39601.957296875073</c:v>
                </c:pt>
                <c:pt idx="1124">
                  <c:v>39601.957991261581</c:v>
                </c:pt>
                <c:pt idx="1125">
                  <c:v>39601.958685648213</c:v>
                </c:pt>
                <c:pt idx="1126">
                  <c:v>39601.959380034721</c:v>
                </c:pt>
                <c:pt idx="1127">
                  <c:v>39601.960074421295</c:v>
                </c:pt>
                <c:pt idx="1128">
                  <c:v>39601.960768807854</c:v>
                </c:pt>
                <c:pt idx="1129">
                  <c:v>39601.961463194435</c:v>
                </c:pt>
                <c:pt idx="1130">
                  <c:v>39601.962157580994</c:v>
                </c:pt>
                <c:pt idx="1131">
                  <c:v>39601.96285196759</c:v>
                </c:pt>
                <c:pt idx="1132">
                  <c:v>39601.963546354193</c:v>
                </c:pt>
                <c:pt idx="1133">
                  <c:v>39601.964240740737</c:v>
                </c:pt>
                <c:pt idx="1134">
                  <c:v>39601.964935127318</c:v>
                </c:pt>
                <c:pt idx="1135">
                  <c:v>39601.965629513783</c:v>
                </c:pt>
                <c:pt idx="1136">
                  <c:v>39601.966323900466</c:v>
                </c:pt>
                <c:pt idx="1137">
                  <c:v>39601.96701828704</c:v>
                </c:pt>
                <c:pt idx="1138">
                  <c:v>39601.967712673584</c:v>
                </c:pt>
                <c:pt idx="1139">
                  <c:v>39601.968407060187</c:v>
                </c:pt>
                <c:pt idx="1140">
                  <c:v>39601.969101446761</c:v>
                </c:pt>
                <c:pt idx="1141">
                  <c:v>39601.969795833233</c:v>
                </c:pt>
                <c:pt idx="1142">
                  <c:v>39601.970490219908</c:v>
                </c:pt>
                <c:pt idx="1143">
                  <c:v>39601.971184606475</c:v>
                </c:pt>
                <c:pt idx="1144">
                  <c:v>39601.971878993063</c:v>
                </c:pt>
                <c:pt idx="1145">
                  <c:v>39601.972573379702</c:v>
                </c:pt>
                <c:pt idx="1146">
                  <c:v>39601.973267766196</c:v>
                </c:pt>
                <c:pt idx="1147">
                  <c:v>39601.973962152777</c:v>
                </c:pt>
                <c:pt idx="1148">
                  <c:v>39601.974656539351</c:v>
                </c:pt>
                <c:pt idx="1149">
                  <c:v>39601.975350925932</c:v>
                </c:pt>
                <c:pt idx="1150">
                  <c:v>39601.976045312498</c:v>
                </c:pt>
                <c:pt idx="1151">
                  <c:v>39601.976739699145</c:v>
                </c:pt>
                <c:pt idx="1152">
                  <c:v>39601.977434085624</c:v>
                </c:pt>
                <c:pt idx="1153">
                  <c:v>39601.978128472219</c:v>
                </c:pt>
                <c:pt idx="1154">
                  <c:v>39601.978822858793</c:v>
                </c:pt>
                <c:pt idx="1155">
                  <c:v>39601.979517245454</c:v>
                </c:pt>
                <c:pt idx="1156">
                  <c:v>39601.980211631948</c:v>
                </c:pt>
                <c:pt idx="1157">
                  <c:v>39601.980906018543</c:v>
                </c:pt>
                <c:pt idx="1158">
                  <c:v>39601.981600405095</c:v>
                </c:pt>
                <c:pt idx="1159">
                  <c:v>39601.982294791669</c:v>
                </c:pt>
                <c:pt idx="1160">
                  <c:v>39601.982989178243</c:v>
                </c:pt>
                <c:pt idx="1161">
                  <c:v>39601.983683564744</c:v>
                </c:pt>
                <c:pt idx="1162">
                  <c:v>39601.98437795139</c:v>
                </c:pt>
                <c:pt idx="1163">
                  <c:v>39601.985072337993</c:v>
                </c:pt>
                <c:pt idx="1164">
                  <c:v>39601.985766724538</c:v>
                </c:pt>
                <c:pt idx="1165">
                  <c:v>39601.986461111104</c:v>
                </c:pt>
                <c:pt idx="1166">
                  <c:v>39601.987155497693</c:v>
                </c:pt>
                <c:pt idx="1167">
                  <c:v>39601.987849884259</c:v>
                </c:pt>
                <c:pt idx="1168">
                  <c:v>39601.988544270935</c:v>
                </c:pt>
                <c:pt idx="1169">
                  <c:v>39601.989238657443</c:v>
                </c:pt>
                <c:pt idx="1170">
                  <c:v>39601.98993304406</c:v>
                </c:pt>
                <c:pt idx="1171">
                  <c:v>39601.990627430561</c:v>
                </c:pt>
                <c:pt idx="1172">
                  <c:v>39601.991321817019</c:v>
                </c:pt>
                <c:pt idx="1173">
                  <c:v>39601.992016203701</c:v>
                </c:pt>
                <c:pt idx="1174">
                  <c:v>39601.992710590275</c:v>
                </c:pt>
                <c:pt idx="1175">
                  <c:v>39601.993404976834</c:v>
                </c:pt>
                <c:pt idx="1176">
                  <c:v>39601.994099363423</c:v>
                </c:pt>
                <c:pt idx="1177">
                  <c:v>39601.994793749996</c:v>
                </c:pt>
                <c:pt idx="1178">
                  <c:v>39601.995488136577</c:v>
                </c:pt>
                <c:pt idx="1179">
                  <c:v>39601.996182523071</c:v>
                </c:pt>
                <c:pt idx="1180">
                  <c:v>39601.996876909732</c:v>
                </c:pt>
                <c:pt idx="1181">
                  <c:v>39601.997571296299</c:v>
                </c:pt>
                <c:pt idx="1182">
                  <c:v>39601.998265682872</c:v>
                </c:pt>
                <c:pt idx="1183">
                  <c:v>39601.998960069424</c:v>
                </c:pt>
                <c:pt idx="1184">
                  <c:v>39601.999654456042</c:v>
                </c:pt>
                <c:pt idx="1185">
                  <c:v>39602.000348842601</c:v>
                </c:pt>
                <c:pt idx="1186">
                  <c:v>39602.001043229167</c:v>
                </c:pt>
                <c:pt idx="1187">
                  <c:v>39602.001737615617</c:v>
                </c:pt>
                <c:pt idx="1188">
                  <c:v>39602.002432002315</c:v>
                </c:pt>
                <c:pt idx="1189">
                  <c:v>39602.003126388889</c:v>
                </c:pt>
                <c:pt idx="1190">
                  <c:v>39602.003820775455</c:v>
                </c:pt>
                <c:pt idx="1191">
                  <c:v>39602.004515162043</c:v>
                </c:pt>
                <c:pt idx="1192">
                  <c:v>39602.00520954861</c:v>
                </c:pt>
                <c:pt idx="1193">
                  <c:v>39602.005903935184</c:v>
                </c:pt>
                <c:pt idx="1194">
                  <c:v>39602.00659832183</c:v>
                </c:pt>
                <c:pt idx="1195">
                  <c:v>39602.007292708331</c:v>
                </c:pt>
                <c:pt idx="1196">
                  <c:v>39602.007987094912</c:v>
                </c:pt>
                <c:pt idx="1197">
                  <c:v>39602.008681481479</c:v>
                </c:pt>
                <c:pt idx="1198">
                  <c:v>39602.009375868052</c:v>
                </c:pt>
                <c:pt idx="1199">
                  <c:v>39602.010070254633</c:v>
                </c:pt>
                <c:pt idx="1200">
                  <c:v>39602.010764641185</c:v>
                </c:pt>
                <c:pt idx="1201">
                  <c:v>39602.011459027781</c:v>
                </c:pt>
                <c:pt idx="1202">
                  <c:v>39602.012153414362</c:v>
                </c:pt>
                <c:pt idx="1203">
                  <c:v>39602.012847800943</c:v>
                </c:pt>
                <c:pt idx="1204">
                  <c:v>39602.013542187502</c:v>
                </c:pt>
                <c:pt idx="1205">
                  <c:v>39602.014236574185</c:v>
                </c:pt>
                <c:pt idx="1206">
                  <c:v>39602.01493096065</c:v>
                </c:pt>
                <c:pt idx="1207">
                  <c:v>39602.015625347223</c:v>
                </c:pt>
                <c:pt idx="1208">
                  <c:v>39602.016319733797</c:v>
                </c:pt>
                <c:pt idx="1209">
                  <c:v>39602.017014120393</c:v>
                </c:pt>
                <c:pt idx="1210">
                  <c:v>39602.017708506944</c:v>
                </c:pt>
                <c:pt idx="1211">
                  <c:v>39602.018402893518</c:v>
                </c:pt>
                <c:pt idx="1212">
                  <c:v>39602.019097280092</c:v>
                </c:pt>
                <c:pt idx="1213">
                  <c:v>39602.019791666593</c:v>
                </c:pt>
                <c:pt idx="1214">
                  <c:v>39602.020486053174</c:v>
                </c:pt>
                <c:pt idx="1215">
                  <c:v>39602.021180439697</c:v>
                </c:pt>
                <c:pt idx="1216">
                  <c:v>39602.021874826387</c:v>
                </c:pt>
                <c:pt idx="1217">
                  <c:v>39602.022569212961</c:v>
                </c:pt>
                <c:pt idx="1218">
                  <c:v>39602.023263599534</c:v>
                </c:pt>
                <c:pt idx="1219">
                  <c:v>39602.023957986108</c:v>
                </c:pt>
                <c:pt idx="1220">
                  <c:v>39602.024652372682</c:v>
                </c:pt>
                <c:pt idx="1221">
                  <c:v>39602.025346759176</c:v>
                </c:pt>
                <c:pt idx="1222">
                  <c:v>39602.026041145837</c:v>
                </c:pt>
                <c:pt idx="1223">
                  <c:v>39602.026735532374</c:v>
                </c:pt>
                <c:pt idx="1224">
                  <c:v>39602.027429918984</c:v>
                </c:pt>
                <c:pt idx="1225">
                  <c:v>39602.028124305558</c:v>
                </c:pt>
                <c:pt idx="1226">
                  <c:v>39602.028818692212</c:v>
                </c:pt>
                <c:pt idx="1227">
                  <c:v>39602.029513078713</c:v>
                </c:pt>
                <c:pt idx="1228">
                  <c:v>39602.030207465279</c:v>
                </c:pt>
                <c:pt idx="1229">
                  <c:v>39602.030901851824</c:v>
                </c:pt>
                <c:pt idx="1230">
                  <c:v>39602.031596238441</c:v>
                </c:pt>
                <c:pt idx="1231">
                  <c:v>39602.032290625</c:v>
                </c:pt>
                <c:pt idx="1232">
                  <c:v>39602.032985011574</c:v>
                </c:pt>
                <c:pt idx="1233">
                  <c:v>39602.033679398213</c:v>
                </c:pt>
                <c:pt idx="1234">
                  <c:v>39602.034373784722</c:v>
                </c:pt>
                <c:pt idx="1235">
                  <c:v>39602.035068171223</c:v>
                </c:pt>
                <c:pt idx="1236">
                  <c:v>39602.035762557738</c:v>
                </c:pt>
                <c:pt idx="1237">
                  <c:v>39602.036456944443</c:v>
                </c:pt>
                <c:pt idx="1238">
                  <c:v>39602.037151330995</c:v>
                </c:pt>
                <c:pt idx="1239">
                  <c:v>39602.037845717576</c:v>
                </c:pt>
                <c:pt idx="1240">
                  <c:v>39602.038540104193</c:v>
                </c:pt>
                <c:pt idx="1241">
                  <c:v>39602.039234490818</c:v>
                </c:pt>
                <c:pt idx="1242">
                  <c:v>39602.039928877304</c:v>
                </c:pt>
                <c:pt idx="1243">
                  <c:v>39602.040623263885</c:v>
                </c:pt>
                <c:pt idx="1244">
                  <c:v>39602.041317650466</c:v>
                </c:pt>
                <c:pt idx="1245">
                  <c:v>39602.04201203704</c:v>
                </c:pt>
                <c:pt idx="1246">
                  <c:v>39602.042706423614</c:v>
                </c:pt>
                <c:pt idx="1247">
                  <c:v>39602.043400810115</c:v>
                </c:pt>
                <c:pt idx="1248">
                  <c:v>39602.044095196856</c:v>
                </c:pt>
                <c:pt idx="1249">
                  <c:v>39602.044789583233</c:v>
                </c:pt>
                <c:pt idx="1250">
                  <c:v>39602.045483969829</c:v>
                </c:pt>
                <c:pt idx="1251">
                  <c:v>39602.046178356584</c:v>
                </c:pt>
                <c:pt idx="1252">
                  <c:v>39602.046872743063</c:v>
                </c:pt>
                <c:pt idx="1253">
                  <c:v>39602.04756712963</c:v>
                </c:pt>
                <c:pt idx="1254">
                  <c:v>39602.048261516204</c:v>
                </c:pt>
                <c:pt idx="1255">
                  <c:v>39602.048955902792</c:v>
                </c:pt>
                <c:pt idx="1256">
                  <c:v>39602.049650289351</c:v>
                </c:pt>
                <c:pt idx="1257">
                  <c:v>39602.050344675932</c:v>
                </c:pt>
                <c:pt idx="1258">
                  <c:v>39602.051039062499</c:v>
                </c:pt>
                <c:pt idx="1259">
                  <c:v>39602.051733449145</c:v>
                </c:pt>
                <c:pt idx="1260">
                  <c:v>39602.052427835624</c:v>
                </c:pt>
                <c:pt idx="1261">
                  <c:v>39602.05312222222</c:v>
                </c:pt>
                <c:pt idx="1262">
                  <c:v>39602.053816608866</c:v>
                </c:pt>
                <c:pt idx="1263">
                  <c:v>39602.054510995469</c:v>
                </c:pt>
                <c:pt idx="1264">
                  <c:v>39602.055205381941</c:v>
                </c:pt>
                <c:pt idx="1265">
                  <c:v>39602.055899768595</c:v>
                </c:pt>
                <c:pt idx="1266">
                  <c:v>39602.05659415519</c:v>
                </c:pt>
                <c:pt idx="1267">
                  <c:v>39602.05728854167</c:v>
                </c:pt>
                <c:pt idx="1268">
                  <c:v>39602.057982928236</c:v>
                </c:pt>
                <c:pt idx="1269">
                  <c:v>39602.058677314904</c:v>
                </c:pt>
                <c:pt idx="1270">
                  <c:v>39602.059371701376</c:v>
                </c:pt>
                <c:pt idx="1271">
                  <c:v>39602.060066087965</c:v>
                </c:pt>
                <c:pt idx="1272">
                  <c:v>39602.060760474538</c:v>
                </c:pt>
                <c:pt idx="1273">
                  <c:v>39602.061454860981</c:v>
                </c:pt>
                <c:pt idx="1274">
                  <c:v>39602.062149247686</c:v>
                </c:pt>
                <c:pt idx="1275">
                  <c:v>39602.062843634194</c:v>
                </c:pt>
                <c:pt idx="1276">
                  <c:v>39602.063538020833</c:v>
                </c:pt>
                <c:pt idx="1277">
                  <c:v>39602.064232407443</c:v>
                </c:pt>
                <c:pt idx="1278">
                  <c:v>39602.064926793981</c:v>
                </c:pt>
                <c:pt idx="1279">
                  <c:v>39602.065621180554</c:v>
                </c:pt>
                <c:pt idx="1280">
                  <c:v>39602.066315567128</c:v>
                </c:pt>
                <c:pt idx="1281">
                  <c:v>39602.067009953629</c:v>
                </c:pt>
                <c:pt idx="1282">
                  <c:v>39602.067704340276</c:v>
                </c:pt>
                <c:pt idx="1283">
                  <c:v>39602.068398726849</c:v>
                </c:pt>
                <c:pt idx="1284">
                  <c:v>39602.06909311335</c:v>
                </c:pt>
                <c:pt idx="1285">
                  <c:v>39602.069787499997</c:v>
                </c:pt>
                <c:pt idx="1286">
                  <c:v>39602.070481886571</c:v>
                </c:pt>
                <c:pt idx="1287">
                  <c:v>39602.071176273152</c:v>
                </c:pt>
                <c:pt idx="1288">
                  <c:v>39602.071870659725</c:v>
                </c:pt>
                <c:pt idx="1289">
                  <c:v>39602.072565046299</c:v>
                </c:pt>
                <c:pt idx="1290">
                  <c:v>39602.073259432953</c:v>
                </c:pt>
                <c:pt idx="1291">
                  <c:v>39602.073953819425</c:v>
                </c:pt>
                <c:pt idx="1292">
                  <c:v>39602.074648206042</c:v>
                </c:pt>
                <c:pt idx="1293">
                  <c:v>39602.075342592594</c:v>
                </c:pt>
                <c:pt idx="1294">
                  <c:v>39602.076036979211</c:v>
                </c:pt>
                <c:pt idx="1295">
                  <c:v>39602.076731365734</c:v>
                </c:pt>
                <c:pt idx="1296">
                  <c:v>39602.077425752228</c:v>
                </c:pt>
                <c:pt idx="1297">
                  <c:v>39602.078120138889</c:v>
                </c:pt>
                <c:pt idx="1298">
                  <c:v>39602.078814525463</c:v>
                </c:pt>
                <c:pt idx="1299">
                  <c:v>39602.079508912037</c:v>
                </c:pt>
                <c:pt idx="1300">
                  <c:v>39602.080203298705</c:v>
                </c:pt>
                <c:pt idx="1301">
                  <c:v>39602.080897685191</c:v>
                </c:pt>
                <c:pt idx="1302">
                  <c:v>39602.081592071758</c:v>
                </c:pt>
                <c:pt idx="1303">
                  <c:v>39602.082286458419</c:v>
                </c:pt>
                <c:pt idx="1304">
                  <c:v>39602.082980844913</c:v>
                </c:pt>
                <c:pt idx="1305">
                  <c:v>39602.083675231479</c:v>
                </c:pt>
                <c:pt idx="1306">
                  <c:v>39602.084369618053</c:v>
                </c:pt>
                <c:pt idx="1307">
                  <c:v>39602.085064004626</c:v>
                </c:pt>
                <c:pt idx="1308">
                  <c:v>39602.0857583912</c:v>
                </c:pt>
                <c:pt idx="1309">
                  <c:v>39602.086452777781</c:v>
                </c:pt>
                <c:pt idx="1310">
                  <c:v>39602.087147164355</c:v>
                </c:pt>
                <c:pt idx="1311">
                  <c:v>39602.087841550929</c:v>
                </c:pt>
                <c:pt idx="1312">
                  <c:v>39602.08853593759</c:v>
                </c:pt>
                <c:pt idx="1313">
                  <c:v>39602.0892303242</c:v>
                </c:pt>
                <c:pt idx="1314">
                  <c:v>39602.089924710584</c:v>
                </c:pt>
                <c:pt idx="1315">
                  <c:v>39602.090619097231</c:v>
                </c:pt>
                <c:pt idx="1316">
                  <c:v>39602.091313483776</c:v>
                </c:pt>
                <c:pt idx="1317">
                  <c:v>39602.092007870371</c:v>
                </c:pt>
                <c:pt idx="1318">
                  <c:v>39602.092702256945</c:v>
                </c:pt>
                <c:pt idx="1319">
                  <c:v>39602.093396643504</c:v>
                </c:pt>
                <c:pt idx="1320">
                  <c:v>39602.094091030085</c:v>
                </c:pt>
                <c:pt idx="1321">
                  <c:v>39602.094785416593</c:v>
                </c:pt>
                <c:pt idx="1322">
                  <c:v>39602.095479803174</c:v>
                </c:pt>
                <c:pt idx="1323">
                  <c:v>39602.096174189814</c:v>
                </c:pt>
                <c:pt idx="1324">
                  <c:v>39602.096868576387</c:v>
                </c:pt>
                <c:pt idx="1325">
                  <c:v>39602.097562962954</c:v>
                </c:pt>
                <c:pt idx="1326">
                  <c:v>39602.098257349637</c:v>
                </c:pt>
                <c:pt idx="1327">
                  <c:v>39602.098951736109</c:v>
                </c:pt>
                <c:pt idx="1328">
                  <c:v>39602.099646122675</c:v>
                </c:pt>
                <c:pt idx="1329">
                  <c:v>39602.100340509176</c:v>
                </c:pt>
                <c:pt idx="1330">
                  <c:v>39602.10103489583</c:v>
                </c:pt>
                <c:pt idx="1331">
                  <c:v>39602.101729282404</c:v>
                </c:pt>
                <c:pt idx="1332">
                  <c:v>39602.102423668985</c:v>
                </c:pt>
                <c:pt idx="1333">
                  <c:v>39602.103118055558</c:v>
                </c:pt>
                <c:pt idx="1334">
                  <c:v>39602.103812442212</c:v>
                </c:pt>
                <c:pt idx="1335">
                  <c:v>39602.104506828713</c:v>
                </c:pt>
                <c:pt idx="1336">
                  <c:v>39602.105201215199</c:v>
                </c:pt>
                <c:pt idx="1337">
                  <c:v>39602.105895601824</c:v>
                </c:pt>
                <c:pt idx="1338">
                  <c:v>39602.106589988442</c:v>
                </c:pt>
                <c:pt idx="1339">
                  <c:v>39602.107284375001</c:v>
                </c:pt>
                <c:pt idx="1340">
                  <c:v>39602.107978761574</c:v>
                </c:pt>
                <c:pt idx="1341">
                  <c:v>39602.108673148243</c:v>
                </c:pt>
                <c:pt idx="1342">
                  <c:v>39602.109367534635</c:v>
                </c:pt>
                <c:pt idx="1343">
                  <c:v>39602.110061921274</c:v>
                </c:pt>
                <c:pt idx="1344">
                  <c:v>39602.110756307869</c:v>
                </c:pt>
                <c:pt idx="1345">
                  <c:v>39602.111450694436</c:v>
                </c:pt>
                <c:pt idx="1346">
                  <c:v>39602.112145080995</c:v>
                </c:pt>
                <c:pt idx="1347">
                  <c:v>39602.112839467613</c:v>
                </c:pt>
                <c:pt idx="1348">
                  <c:v>39602.113533854201</c:v>
                </c:pt>
                <c:pt idx="1349">
                  <c:v>39602.114228240825</c:v>
                </c:pt>
                <c:pt idx="1350">
                  <c:v>39602.114922627305</c:v>
                </c:pt>
                <c:pt idx="1351">
                  <c:v>39602.115617013886</c:v>
                </c:pt>
                <c:pt idx="1352">
                  <c:v>39602.116311400547</c:v>
                </c:pt>
                <c:pt idx="1353">
                  <c:v>39602.117005787026</c:v>
                </c:pt>
                <c:pt idx="1354">
                  <c:v>39602.117700173585</c:v>
                </c:pt>
                <c:pt idx="1355">
                  <c:v>39602.118394560188</c:v>
                </c:pt>
                <c:pt idx="1356">
                  <c:v>39602.119088946762</c:v>
                </c:pt>
                <c:pt idx="1357">
                  <c:v>39602.119783333248</c:v>
                </c:pt>
                <c:pt idx="1358">
                  <c:v>39602.120477719836</c:v>
                </c:pt>
                <c:pt idx="1359">
                  <c:v>39602.121172106476</c:v>
                </c:pt>
                <c:pt idx="1360">
                  <c:v>39602.121866493057</c:v>
                </c:pt>
                <c:pt idx="1361">
                  <c:v>39602.122560879594</c:v>
                </c:pt>
                <c:pt idx="1362">
                  <c:v>39602.123255266204</c:v>
                </c:pt>
                <c:pt idx="1363">
                  <c:v>39602.123949652669</c:v>
                </c:pt>
                <c:pt idx="1364">
                  <c:v>39602.124644039272</c:v>
                </c:pt>
                <c:pt idx="1365">
                  <c:v>39602.125338425933</c:v>
                </c:pt>
                <c:pt idx="1366">
                  <c:v>39602.126032812484</c:v>
                </c:pt>
                <c:pt idx="1367">
                  <c:v>39602.126727199073</c:v>
                </c:pt>
                <c:pt idx="1368">
                  <c:v>39602.127421585494</c:v>
                </c:pt>
                <c:pt idx="1369">
                  <c:v>39602.12811597222</c:v>
                </c:pt>
                <c:pt idx="1370">
                  <c:v>39602.128810358867</c:v>
                </c:pt>
                <c:pt idx="1371">
                  <c:v>39602.129504745324</c:v>
                </c:pt>
                <c:pt idx="1372">
                  <c:v>39602.130199131934</c:v>
                </c:pt>
                <c:pt idx="1373">
                  <c:v>39602.130893518515</c:v>
                </c:pt>
                <c:pt idx="1374">
                  <c:v>39602.131587905074</c:v>
                </c:pt>
                <c:pt idx="1375">
                  <c:v>39602.13228229167</c:v>
                </c:pt>
                <c:pt idx="1376">
                  <c:v>39602.132976678244</c:v>
                </c:pt>
                <c:pt idx="1377">
                  <c:v>39602.133671064774</c:v>
                </c:pt>
                <c:pt idx="1378">
                  <c:v>39602.134365451384</c:v>
                </c:pt>
                <c:pt idx="1379">
                  <c:v>39602.135059837965</c:v>
                </c:pt>
                <c:pt idx="1380">
                  <c:v>39602.135754224539</c:v>
                </c:pt>
                <c:pt idx="1381">
                  <c:v>39602.136448610981</c:v>
                </c:pt>
                <c:pt idx="1382">
                  <c:v>39602.137142997599</c:v>
                </c:pt>
                <c:pt idx="1383">
                  <c:v>39602.13783738426</c:v>
                </c:pt>
                <c:pt idx="1384">
                  <c:v>39602.138531770841</c:v>
                </c:pt>
                <c:pt idx="1385">
                  <c:v>39602.139226157407</c:v>
                </c:pt>
                <c:pt idx="1386">
                  <c:v>39602.139920543974</c:v>
                </c:pt>
                <c:pt idx="1387">
                  <c:v>39602.140614930562</c:v>
                </c:pt>
                <c:pt idx="1388">
                  <c:v>39602.141309317129</c:v>
                </c:pt>
                <c:pt idx="1389">
                  <c:v>39602.14200370363</c:v>
                </c:pt>
                <c:pt idx="1390">
                  <c:v>39602.142698090283</c:v>
                </c:pt>
                <c:pt idx="1391">
                  <c:v>39602.143392476893</c:v>
                </c:pt>
                <c:pt idx="1392">
                  <c:v>39602.144086863424</c:v>
                </c:pt>
                <c:pt idx="1393">
                  <c:v>39602.144781249997</c:v>
                </c:pt>
                <c:pt idx="1394">
                  <c:v>39602.145475636571</c:v>
                </c:pt>
                <c:pt idx="1395">
                  <c:v>39602.146170023145</c:v>
                </c:pt>
                <c:pt idx="1396">
                  <c:v>39602.146864409733</c:v>
                </c:pt>
                <c:pt idx="1397">
                  <c:v>39602.147558796343</c:v>
                </c:pt>
                <c:pt idx="1398">
                  <c:v>39602.148253182953</c:v>
                </c:pt>
                <c:pt idx="1399">
                  <c:v>39602.148947569425</c:v>
                </c:pt>
                <c:pt idx="1400">
                  <c:v>39602.149641956021</c:v>
                </c:pt>
                <c:pt idx="1401">
                  <c:v>39602.150336342689</c:v>
                </c:pt>
                <c:pt idx="1402">
                  <c:v>39602.151030729168</c:v>
                </c:pt>
                <c:pt idx="1403">
                  <c:v>39602.151725115633</c:v>
                </c:pt>
                <c:pt idx="1404">
                  <c:v>39602.152419502316</c:v>
                </c:pt>
                <c:pt idx="1405">
                  <c:v>39602.153113888889</c:v>
                </c:pt>
                <c:pt idx="1406">
                  <c:v>39602.153808275463</c:v>
                </c:pt>
                <c:pt idx="1407">
                  <c:v>39602.154502662037</c:v>
                </c:pt>
                <c:pt idx="1408">
                  <c:v>39602.155197048611</c:v>
                </c:pt>
                <c:pt idx="1409">
                  <c:v>39602.155891435192</c:v>
                </c:pt>
                <c:pt idx="1410">
                  <c:v>39602.156585821758</c:v>
                </c:pt>
                <c:pt idx="1411">
                  <c:v>39602.157280208332</c:v>
                </c:pt>
                <c:pt idx="1412">
                  <c:v>39602.157974594913</c:v>
                </c:pt>
                <c:pt idx="1413">
                  <c:v>39602.158668981479</c:v>
                </c:pt>
                <c:pt idx="1414">
                  <c:v>39602.159363368053</c:v>
                </c:pt>
                <c:pt idx="1415">
                  <c:v>39602.160057754627</c:v>
                </c:pt>
                <c:pt idx="1416">
                  <c:v>39602.160752141186</c:v>
                </c:pt>
                <c:pt idx="1417">
                  <c:v>39602.161446527636</c:v>
                </c:pt>
                <c:pt idx="1418">
                  <c:v>39602.162140914246</c:v>
                </c:pt>
                <c:pt idx="1419">
                  <c:v>39602.162835301002</c:v>
                </c:pt>
                <c:pt idx="1420">
                  <c:v>39602.163529687474</c:v>
                </c:pt>
                <c:pt idx="1421">
                  <c:v>39602.164224074091</c:v>
                </c:pt>
                <c:pt idx="1422">
                  <c:v>39602.16491846065</c:v>
                </c:pt>
                <c:pt idx="1423">
                  <c:v>39602.165612847224</c:v>
                </c:pt>
                <c:pt idx="1424">
                  <c:v>39602.166307233776</c:v>
                </c:pt>
                <c:pt idx="1425">
                  <c:v>39602.167001620277</c:v>
                </c:pt>
                <c:pt idx="1426">
                  <c:v>39602.167696006945</c:v>
                </c:pt>
                <c:pt idx="1427">
                  <c:v>39602.168390393519</c:v>
                </c:pt>
                <c:pt idx="1428">
                  <c:v>39602.169084779998</c:v>
                </c:pt>
                <c:pt idx="1429">
                  <c:v>39602.169779166594</c:v>
                </c:pt>
                <c:pt idx="1430">
                  <c:v>39602.170473553175</c:v>
                </c:pt>
                <c:pt idx="1431">
                  <c:v>39602.171167939719</c:v>
                </c:pt>
                <c:pt idx="1432">
                  <c:v>39602.171862326388</c:v>
                </c:pt>
                <c:pt idx="1433">
                  <c:v>39602.172556712962</c:v>
                </c:pt>
                <c:pt idx="1434">
                  <c:v>39602.173251099543</c:v>
                </c:pt>
                <c:pt idx="1435">
                  <c:v>39602.173945486109</c:v>
                </c:pt>
                <c:pt idx="1436">
                  <c:v>39602.174639872683</c:v>
                </c:pt>
                <c:pt idx="1437">
                  <c:v>39602.175334259256</c:v>
                </c:pt>
                <c:pt idx="1438">
                  <c:v>39602.17602864583</c:v>
                </c:pt>
                <c:pt idx="1439">
                  <c:v>39602.176723032404</c:v>
                </c:pt>
                <c:pt idx="1440">
                  <c:v>39602.177417418992</c:v>
                </c:pt>
                <c:pt idx="1441">
                  <c:v>39602.178111805559</c:v>
                </c:pt>
                <c:pt idx="1442">
                  <c:v>39602.178806192213</c:v>
                </c:pt>
                <c:pt idx="1443">
                  <c:v>39602.179500578706</c:v>
                </c:pt>
                <c:pt idx="1444">
                  <c:v>39602.180194965207</c:v>
                </c:pt>
                <c:pt idx="1445">
                  <c:v>39602.180889351861</c:v>
                </c:pt>
                <c:pt idx="1446">
                  <c:v>39602.181583738427</c:v>
                </c:pt>
                <c:pt idx="1447">
                  <c:v>39602.182278125074</c:v>
                </c:pt>
                <c:pt idx="1448">
                  <c:v>39602.182972511575</c:v>
                </c:pt>
                <c:pt idx="1449">
                  <c:v>39602.183666898149</c:v>
                </c:pt>
                <c:pt idx="1450">
                  <c:v>39602.184361284722</c:v>
                </c:pt>
                <c:pt idx="1451">
                  <c:v>39602.185055671274</c:v>
                </c:pt>
                <c:pt idx="1452">
                  <c:v>39602.18575005787</c:v>
                </c:pt>
                <c:pt idx="1453">
                  <c:v>39602.186444444516</c:v>
                </c:pt>
                <c:pt idx="1454">
                  <c:v>39602.187138830996</c:v>
                </c:pt>
                <c:pt idx="1455">
                  <c:v>39602.187833217591</c:v>
                </c:pt>
                <c:pt idx="1456">
                  <c:v>39602.188527604201</c:v>
                </c:pt>
                <c:pt idx="1457">
                  <c:v>39602.189221990739</c:v>
                </c:pt>
                <c:pt idx="1458">
                  <c:v>39602.189916377312</c:v>
                </c:pt>
                <c:pt idx="1459">
                  <c:v>39602.190610763799</c:v>
                </c:pt>
                <c:pt idx="1460">
                  <c:v>39602.191305150387</c:v>
                </c:pt>
                <c:pt idx="1461">
                  <c:v>39602.191999536975</c:v>
                </c:pt>
                <c:pt idx="1462">
                  <c:v>39602.192693923585</c:v>
                </c:pt>
                <c:pt idx="1463">
                  <c:v>39602.193388310174</c:v>
                </c:pt>
                <c:pt idx="1464">
                  <c:v>39602.194082696755</c:v>
                </c:pt>
                <c:pt idx="1465">
                  <c:v>39602.194777083248</c:v>
                </c:pt>
                <c:pt idx="1466">
                  <c:v>39602.195471469837</c:v>
                </c:pt>
                <c:pt idx="1467">
                  <c:v>39602.196165856476</c:v>
                </c:pt>
                <c:pt idx="1468">
                  <c:v>39602.196860243057</c:v>
                </c:pt>
                <c:pt idx="1469">
                  <c:v>39602.197554629594</c:v>
                </c:pt>
                <c:pt idx="1470">
                  <c:v>39602.198249016204</c:v>
                </c:pt>
                <c:pt idx="1471">
                  <c:v>39602.198943402778</c:v>
                </c:pt>
                <c:pt idx="1472">
                  <c:v>39602.199637789279</c:v>
                </c:pt>
                <c:pt idx="1473">
                  <c:v>39602.200332175933</c:v>
                </c:pt>
                <c:pt idx="1474">
                  <c:v>39602.201026562398</c:v>
                </c:pt>
                <c:pt idx="1475">
                  <c:v>39602.201720949</c:v>
                </c:pt>
                <c:pt idx="1476">
                  <c:v>39602.202415335625</c:v>
                </c:pt>
                <c:pt idx="1477">
                  <c:v>39602.203109722184</c:v>
                </c:pt>
                <c:pt idx="1478">
                  <c:v>39602.203804108794</c:v>
                </c:pt>
                <c:pt idx="1479">
                  <c:v>39602.204498495368</c:v>
                </c:pt>
                <c:pt idx="1480">
                  <c:v>39602.205192881833</c:v>
                </c:pt>
                <c:pt idx="1481">
                  <c:v>39602.205887268516</c:v>
                </c:pt>
                <c:pt idx="1482">
                  <c:v>39602.206581655075</c:v>
                </c:pt>
                <c:pt idx="1483">
                  <c:v>39602.207276041656</c:v>
                </c:pt>
                <c:pt idx="1484">
                  <c:v>39602.207970428244</c:v>
                </c:pt>
                <c:pt idx="1485">
                  <c:v>39602.208664814774</c:v>
                </c:pt>
                <c:pt idx="1486">
                  <c:v>39602.209359201384</c:v>
                </c:pt>
                <c:pt idx="1487">
                  <c:v>39602.210053587965</c:v>
                </c:pt>
                <c:pt idx="1488">
                  <c:v>39602.210747974539</c:v>
                </c:pt>
                <c:pt idx="1489">
                  <c:v>39602.211442360996</c:v>
                </c:pt>
                <c:pt idx="1490">
                  <c:v>39602.212136747687</c:v>
                </c:pt>
                <c:pt idx="1491">
                  <c:v>39602.21283113426</c:v>
                </c:pt>
                <c:pt idx="1492">
                  <c:v>39602.213525520834</c:v>
                </c:pt>
                <c:pt idx="1493">
                  <c:v>39602.214219907481</c:v>
                </c:pt>
                <c:pt idx="1494">
                  <c:v>39602.214914294069</c:v>
                </c:pt>
                <c:pt idx="1495">
                  <c:v>39602.215608680555</c:v>
                </c:pt>
                <c:pt idx="1496">
                  <c:v>39602.216303067129</c:v>
                </c:pt>
                <c:pt idx="1497">
                  <c:v>39602.216997453703</c:v>
                </c:pt>
                <c:pt idx="1498">
                  <c:v>39602.217691840277</c:v>
                </c:pt>
                <c:pt idx="1499">
                  <c:v>39602.218386226923</c:v>
                </c:pt>
                <c:pt idx="1500">
                  <c:v>39602.219080613286</c:v>
                </c:pt>
                <c:pt idx="1501">
                  <c:v>39602.219774999998</c:v>
                </c:pt>
                <c:pt idx="1502">
                  <c:v>39602.220469386571</c:v>
                </c:pt>
                <c:pt idx="1503">
                  <c:v>39602.221163772992</c:v>
                </c:pt>
                <c:pt idx="1504">
                  <c:v>39602.221858159704</c:v>
                </c:pt>
                <c:pt idx="1505">
                  <c:v>39602.222552546285</c:v>
                </c:pt>
                <c:pt idx="1506">
                  <c:v>39602.223246932874</c:v>
                </c:pt>
                <c:pt idx="1507">
                  <c:v>39602.223941319317</c:v>
                </c:pt>
                <c:pt idx="1508">
                  <c:v>39602.224635706021</c:v>
                </c:pt>
                <c:pt idx="1509">
                  <c:v>39602.225330092595</c:v>
                </c:pt>
                <c:pt idx="1510">
                  <c:v>39602.226024479169</c:v>
                </c:pt>
                <c:pt idx="1511">
                  <c:v>39602.226718865633</c:v>
                </c:pt>
                <c:pt idx="1512">
                  <c:v>39602.227413252243</c:v>
                </c:pt>
                <c:pt idx="1513">
                  <c:v>39602.228107638875</c:v>
                </c:pt>
                <c:pt idx="1514">
                  <c:v>39602.228802025464</c:v>
                </c:pt>
                <c:pt idx="1515">
                  <c:v>39602.229496411965</c:v>
                </c:pt>
                <c:pt idx="1516">
                  <c:v>39602.230190798604</c:v>
                </c:pt>
                <c:pt idx="1517">
                  <c:v>39602.230885185185</c:v>
                </c:pt>
                <c:pt idx="1518">
                  <c:v>39602.231579571679</c:v>
                </c:pt>
                <c:pt idx="1519">
                  <c:v>39602.232273958332</c:v>
                </c:pt>
                <c:pt idx="1520">
                  <c:v>39602.232968344913</c:v>
                </c:pt>
                <c:pt idx="1521">
                  <c:v>39602.23366273132</c:v>
                </c:pt>
                <c:pt idx="1522">
                  <c:v>39602.234357118061</c:v>
                </c:pt>
                <c:pt idx="1523">
                  <c:v>39602.235051504584</c:v>
                </c:pt>
                <c:pt idx="1524">
                  <c:v>39602.235745891114</c:v>
                </c:pt>
                <c:pt idx="1525">
                  <c:v>39602.236440277775</c:v>
                </c:pt>
                <c:pt idx="1526">
                  <c:v>39602.237134664232</c:v>
                </c:pt>
                <c:pt idx="1527">
                  <c:v>39602.237829050922</c:v>
                </c:pt>
                <c:pt idx="1528">
                  <c:v>39602.238523437503</c:v>
                </c:pt>
                <c:pt idx="1529">
                  <c:v>39602.239217824092</c:v>
                </c:pt>
                <c:pt idx="1530">
                  <c:v>39602.239912210585</c:v>
                </c:pt>
                <c:pt idx="1531">
                  <c:v>39602.240606597225</c:v>
                </c:pt>
                <c:pt idx="1532">
                  <c:v>39602.241300983682</c:v>
                </c:pt>
                <c:pt idx="1533">
                  <c:v>39602.241995370372</c:v>
                </c:pt>
                <c:pt idx="1534">
                  <c:v>39602.242689756946</c:v>
                </c:pt>
                <c:pt idx="1535">
                  <c:v>39602.24338414352</c:v>
                </c:pt>
                <c:pt idx="1536">
                  <c:v>39602.244078530086</c:v>
                </c:pt>
                <c:pt idx="1537">
                  <c:v>39602.244772916594</c:v>
                </c:pt>
                <c:pt idx="1538">
                  <c:v>39602.245467303175</c:v>
                </c:pt>
                <c:pt idx="1539">
                  <c:v>39602.246161689727</c:v>
                </c:pt>
                <c:pt idx="1540">
                  <c:v>39602.246856076476</c:v>
                </c:pt>
                <c:pt idx="1541">
                  <c:v>39602.247550462962</c:v>
                </c:pt>
                <c:pt idx="1542">
                  <c:v>39602.248244849543</c:v>
                </c:pt>
                <c:pt idx="1543">
                  <c:v>39602.248939236197</c:v>
                </c:pt>
                <c:pt idx="1544">
                  <c:v>39602.249633622676</c:v>
                </c:pt>
                <c:pt idx="1545">
                  <c:v>39602.250328009257</c:v>
                </c:pt>
                <c:pt idx="1546">
                  <c:v>39602.251022395831</c:v>
                </c:pt>
                <c:pt idx="1547">
                  <c:v>39602.251716782404</c:v>
                </c:pt>
                <c:pt idx="1548">
                  <c:v>39602.252411168993</c:v>
                </c:pt>
                <c:pt idx="1549">
                  <c:v>39602.253105555486</c:v>
                </c:pt>
                <c:pt idx="1550">
                  <c:v>39602.253799942133</c:v>
                </c:pt>
                <c:pt idx="1551">
                  <c:v>39602.254494328743</c:v>
                </c:pt>
                <c:pt idx="1552">
                  <c:v>39602.255188715157</c:v>
                </c:pt>
                <c:pt idx="1553">
                  <c:v>39602.255883101854</c:v>
                </c:pt>
                <c:pt idx="1554">
                  <c:v>39602.256577488559</c:v>
                </c:pt>
                <c:pt idx="1555">
                  <c:v>39602.257271875002</c:v>
                </c:pt>
                <c:pt idx="1556">
                  <c:v>39602.257966261575</c:v>
                </c:pt>
                <c:pt idx="1557">
                  <c:v>39602.258660648149</c:v>
                </c:pt>
                <c:pt idx="1558">
                  <c:v>39602.259355034723</c:v>
                </c:pt>
                <c:pt idx="1559">
                  <c:v>39602.260049421275</c:v>
                </c:pt>
                <c:pt idx="1560">
                  <c:v>39602.260743807754</c:v>
                </c:pt>
                <c:pt idx="1561">
                  <c:v>39602.261438194444</c:v>
                </c:pt>
                <c:pt idx="1562">
                  <c:v>39602.262132580974</c:v>
                </c:pt>
                <c:pt idx="1563">
                  <c:v>39602.262826967584</c:v>
                </c:pt>
                <c:pt idx="1564">
                  <c:v>39602.263521354165</c:v>
                </c:pt>
                <c:pt idx="1565">
                  <c:v>39602.264215740739</c:v>
                </c:pt>
                <c:pt idx="1566">
                  <c:v>39602.264910127305</c:v>
                </c:pt>
                <c:pt idx="1567">
                  <c:v>39602.265604513719</c:v>
                </c:pt>
                <c:pt idx="1568">
                  <c:v>39602.26629890046</c:v>
                </c:pt>
                <c:pt idx="1569">
                  <c:v>39602.266993287034</c:v>
                </c:pt>
                <c:pt idx="1570">
                  <c:v>39602.267687673513</c:v>
                </c:pt>
                <c:pt idx="1571">
                  <c:v>39602.268382060174</c:v>
                </c:pt>
                <c:pt idx="1572">
                  <c:v>39602.269076446762</c:v>
                </c:pt>
                <c:pt idx="1573">
                  <c:v>39602.269770833176</c:v>
                </c:pt>
                <c:pt idx="1574">
                  <c:v>39602.270465219874</c:v>
                </c:pt>
                <c:pt idx="1575">
                  <c:v>39602.271159606484</c:v>
                </c:pt>
                <c:pt idx="1576">
                  <c:v>39602.271853993057</c:v>
                </c:pt>
                <c:pt idx="1577">
                  <c:v>39602.272548379631</c:v>
                </c:pt>
                <c:pt idx="1578">
                  <c:v>39602.273242766176</c:v>
                </c:pt>
                <c:pt idx="1579">
                  <c:v>39602.273937152779</c:v>
                </c:pt>
                <c:pt idx="1580">
                  <c:v>39602.27463153928</c:v>
                </c:pt>
                <c:pt idx="1581">
                  <c:v>39602.275325925926</c:v>
                </c:pt>
                <c:pt idx="1582">
                  <c:v>39602.2760203125</c:v>
                </c:pt>
                <c:pt idx="1583">
                  <c:v>39602.276714699081</c:v>
                </c:pt>
                <c:pt idx="1584">
                  <c:v>39602.277409085575</c:v>
                </c:pt>
                <c:pt idx="1585">
                  <c:v>39602.278103472221</c:v>
                </c:pt>
                <c:pt idx="1586">
                  <c:v>39602.278797858795</c:v>
                </c:pt>
                <c:pt idx="1587">
                  <c:v>39602.279492245354</c:v>
                </c:pt>
                <c:pt idx="1588">
                  <c:v>39602.280186631833</c:v>
                </c:pt>
                <c:pt idx="1589">
                  <c:v>39602.280881018516</c:v>
                </c:pt>
                <c:pt idx="1590">
                  <c:v>39602.28157540509</c:v>
                </c:pt>
                <c:pt idx="1591">
                  <c:v>39602.282269791664</c:v>
                </c:pt>
                <c:pt idx="1592">
                  <c:v>39602.282964178237</c:v>
                </c:pt>
                <c:pt idx="1593">
                  <c:v>39602.283658564804</c:v>
                </c:pt>
                <c:pt idx="1594">
                  <c:v>39602.284352951385</c:v>
                </c:pt>
                <c:pt idx="1595">
                  <c:v>39602.285047337966</c:v>
                </c:pt>
                <c:pt idx="1596">
                  <c:v>39602.285741724525</c:v>
                </c:pt>
                <c:pt idx="1597">
                  <c:v>39602.286436111106</c:v>
                </c:pt>
                <c:pt idx="1598">
                  <c:v>39602.287130497687</c:v>
                </c:pt>
                <c:pt idx="1599">
                  <c:v>39602.287824884224</c:v>
                </c:pt>
                <c:pt idx="1600">
                  <c:v>39602.288519270973</c:v>
                </c:pt>
                <c:pt idx="1601">
                  <c:v>39602.289213657408</c:v>
                </c:pt>
                <c:pt idx="1602">
                  <c:v>39602.289908043982</c:v>
                </c:pt>
                <c:pt idx="1603">
                  <c:v>39602.290602430556</c:v>
                </c:pt>
                <c:pt idx="1604">
                  <c:v>39602.291296817049</c:v>
                </c:pt>
                <c:pt idx="1605">
                  <c:v>39602.29199120358</c:v>
                </c:pt>
                <c:pt idx="1606">
                  <c:v>39602.292685590175</c:v>
                </c:pt>
                <c:pt idx="1607">
                  <c:v>39602.293379976851</c:v>
                </c:pt>
                <c:pt idx="1608">
                  <c:v>39602.294074363424</c:v>
                </c:pt>
                <c:pt idx="1609">
                  <c:v>39602.294768749984</c:v>
                </c:pt>
                <c:pt idx="1610">
                  <c:v>39602.295463136485</c:v>
                </c:pt>
                <c:pt idx="1611">
                  <c:v>39602.296157523124</c:v>
                </c:pt>
                <c:pt idx="1612">
                  <c:v>39602.296851909705</c:v>
                </c:pt>
                <c:pt idx="1613">
                  <c:v>39602.297546296286</c:v>
                </c:pt>
                <c:pt idx="1614">
                  <c:v>39602.298240682794</c:v>
                </c:pt>
                <c:pt idx="1615">
                  <c:v>39602.298935069426</c:v>
                </c:pt>
                <c:pt idx="1616">
                  <c:v>39602.299629456022</c:v>
                </c:pt>
                <c:pt idx="1617">
                  <c:v>39602.300323842603</c:v>
                </c:pt>
                <c:pt idx="1618">
                  <c:v>39602.301018229213</c:v>
                </c:pt>
                <c:pt idx="1619">
                  <c:v>39602.301712615648</c:v>
                </c:pt>
                <c:pt idx="1620">
                  <c:v>39602.302407002317</c:v>
                </c:pt>
                <c:pt idx="1621">
                  <c:v>39602.30310138889</c:v>
                </c:pt>
                <c:pt idx="1622">
                  <c:v>39602.303795775464</c:v>
                </c:pt>
                <c:pt idx="1623">
                  <c:v>39602.304490162038</c:v>
                </c:pt>
                <c:pt idx="1624">
                  <c:v>39602.305184548604</c:v>
                </c:pt>
                <c:pt idx="1625">
                  <c:v>39602.305878935193</c:v>
                </c:pt>
                <c:pt idx="1626">
                  <c:v>39602.306573321846</c:v>
                </c:pt>
                <c:pt idx="1627">
                  <c:v>39602.307267708333</c:v>
                </c:pt>
                <c:pt idx="1628">
                  <c:v>39602.307962094943</c:v>
                </c:pt>
                <c:pt idx="1629">
                  <c:v>39602.30865648156</c:v>
                </c:pt>
                <c:pt idx="1630">
                  <c:v>39602.309350868061</c:v>
                </c:pt>
                <c:pt idx="1631">
                  <c:v>39602.310045254642</c:v>
                </c:pt>
                <c:pt idx="1632">
                  <c:v>39602.310739641202</c:v>
                </c:pt>
                <c:pt idx="1633">
                  <c:v>39602.311434027783</c:v>
                </c:pt>
                <c:pt idx="1634">
                  <c:v>39602.312128414349</c:v>
                </c:pt>
                <c:pt idx="1635">
                  <c:v>39602.312822801003</c:v>
                </c:pt>
                <c:pt idx="1636">
                  <c:v>39602.313517187598</c:v>
                </c:pt>
                <c:pt idx="1637">
                  <c:v>39602.314211574208</c:v>
                </c:pt>
                <c:pt idx="1638">
                  <c:v>39602.314905960651</c:v>
                </c:pt>
                <c:pt idx="1639">
                  <c:v>39602.315600347232</c:v>
                </c:pt>
                <c:pt idx="1640">
                  <c:v>39602.316294733799</c:v>
                </c:pt>
                <c:pt idx="1641">
                  <c:v>39602.316989120445</c:v>
                </c:pt>
                <c:pt idx="1642">
                  <c:v>39602.317683506946</c:v>
                </c:pt>
                <c:pt idx="1643">
                  <c:v>39602.318377893629</c:v>
                </c:pt>
                <c:pt idx="1644">
                  <c:v>39602.319072280166</c:v>
                </c:pt>
                <c:pt idx="1645">
                  <c:v>39602.319766666624</c:v>
                </c:pt>
                <c:pt idx="1646">
                  <c:v>39602.320461053176</c:v>
                </c:pt>
                <c:pt idx="1647">
                  <c:v>39602.321155439815</c:v>
                </c:pt>
                <c:pt idx="1648">
                  <c:v>39602.321849826389</c:v>
                </c:pt>
                <c:pt idx="1649">
                  <c:v>39602.322544212962</c:v>
                </c:pt>
                <c:pt idx="1650">
                  <c:v>39602.323238599543</c:v>
                </c:pt>
                <c:pt idx="1651">
                  <c:v>39602.32393298611</c:v>
                </c:pt>
                <c:pt idx="1652">
                  <c:v>39602.324627372691</c:v>
                </c:pt>
                <c:pt idx="1653">
                  <c:v>39602.325321759185</c:v>
                </c:pt>
                <c:pt idx="1654">
                  <c:v>39602.326016145918</c:v>
                </c:pt>
                <c:pt idx="1655">
                  <c:v>39602.326710532405</c:v>
                </c:pt>
                <c:pt idx="1656">
                  <c:v>39602.327404918979</c:v>
                </c:pt>
                <c:pt idx="1657">
                  <c:v>39602.328099305603</c:v>
                </c:pt>
                <c:pt idx="1658">
                  <c:v>39602.328793692133</c:v>
                </c:pt>
                <c:pt idx="1659">
                  <c:v>39602.329488078707</c:v>
                </c:pt>
                <c:pt idx="1660">
                  <c:v>39602.330182465274</c:v>
                </c:pt>
                <c:pt idx="1661">
                  <c:v>39602.330876851862</c:v>
                </c:pt>
                <c:pt idx="1662">
                  <c:v>39602.331571238443</c:v>
                </c:pt>
                <c:pt idx="1663">
                  <c:v>39602.332265625002</c:v>
                </c:pt>
                <c:pt idx="1664">
                  <c:v>39602.332960011576</c:v>
                </c:pt>
                <c:pt idx="1665">
                  <c:v>39602.333654398244</c:v>
                </c:pt>
                <c:pt idx="1666">
                  <c:v>39602.334348784723</c:v>
                </c:pt>
                <c:pt idx="1667">
                  <c:v>39602.335043171275</c:v>
                </c:pt>
                <c:pt idx="1668">
                  <c:v>39602.335737557871</c:v>
                </c:pt>
                <c:pt idx="1669">
                  <c:v>39602.336431944525</c:v>
                </c:pt>
                <c:pt idx="1670">
                  <c:v>39602.337126331004</c:v>
                </c:pt>
                <c:pt idx="1671">
                  <c:v>39602.337820717585</c:v>
                </c:pt>
                <c:pt idx="1672">
                  <c:v>39602.338515104268</c:v>
                </c:pt>
                <c:pt idx="1673">
                  <c:v>39602.339209490841</c:v>
                </c:pt>
                <c:pt idx="1674">
                  <c:v>39602.339903877306</c:v>
                </c:pt>
                <c:pt idx="1675">
                  <c:v>39602.34059826396</c:v>
                </c:pt>
                <c:pt idx="1676">
                  <c:v>39602.341292650461</c:v>
                </c:pt>
                <c:pt idx="1677">
                  <c:v>39602.341987037034</c:v>
                </c:pt>
                <c:pt idx="1678">
                  <c:v>39602.342681423608</c:v>
                </c:pt>
                <c:pt idx="1679">
                  <c:v>39602.343375810182</c:v>
                </c:pt>
                <c:pt idx="1680">
                  <c:v>39602.344070196894</c:v>
                </c:pt>
                <c:pt idx="1681">
                  <c:v>39602.344764583257</c:v>
                </c:pt>
                <c:pt idx="1682">
                  <c:v>39602.34545896991</c:v>
                </c:pt>
                <c:pt idx="1683">
                  <c:v>39602.346153356608</c:v>
                </c:pt>
                <c:pt idx="1684">
                  <c:v>39602.346847743131</c:v>
                </c:pt>
                <c:pt idx="1685">
                  <c:v>39602.347542129632</c:v>
                </c:pt>
                <c:pt idx="1686">
                  <c:v>39602.348236516213</c:v>
                </c:pt>
                <c:pt idx="1687">
                  <c:v>39602.348930902852</c:v>
                </c:pt>
                <c:pt idx="1688">
                  <c:v>39602.349625289353</c:v>
                </c:pt>
                <c:pt idx="1689">
                  <c:v>39602.35031967605</c:v>
                </c:pt>
                <c:pt idx="1690">
                  <c:v>39602.351014062573</c:v>
                </c:pt>
                <c:pt idx="1691">
                  <c:v>39602.351708449169</c:v>
                </c:pt>
                <c:pt idx="1692">
                  <c:v>39602.352402835626</c:v>
                </c:pt>
                <c:pt idx="1693">
                  <c:v>39602.353097222243</c:v>
                </c:pt>
                <c:pt idx="1694">
                  <c:v>39602.353791608795</c:v>
                </c:pt>
                <c:pt idx="1695">
                  <c:v>39602.354485995369</c:v>
                </c:pt>
                <c:pt idx="1696">
                  <c:v>39602.355180381935</c:v>
                </c:pt>
                <c:pt idx="1697">
                  <c:v>39602.355874768604</c:v>
                </c:pt>
                <c:pt idx="1698">
                  <c:v>39602.356569155199</c:v>
                </c:pt>
                <c:pt idx="1699">
                  <c:v>39602.357263541664</c:v>
                </c:pt>
                <c:pt idx="1700">
                  <c:v>39602.357957928318</c:v>
                </c:pt>
                <c:pt idx="1701">
                  <c:v>39602.358652314921</c:v>
                </c:pt>
                <c:pt idx="1702">
                  <c:v>39602.359346701385</c:v>
                </c:pt>
                <c:pt idx="1703">
                  <c:v>39602.360041087966</c:v>
                </c:pt>
                <c:pt idx="1704">
                  <c:v>39602.360735474613</c:v>
                </c:pt>
                <c:pt idx="1705">
                  <c:v>39602.361429861019</c:v>
                </c:pt>
                <c:pt idx="1706">
                  <c:v>39602.362124247687</c:v>
                </c:pt>
                <c:pt idx="1707">
                  <c:v>39602.362818634261</c:v>
                </c:pt>
                <c:pt idx="1708">
                  <c:v>39602.363513020842</c:v>
                </c:pt>
                <c:pt idx="1709">
                  <c:v>39602.364207407489</c:v>
                </c:pt>
                <c:pt idx="1710">
                  <c:v>39602.364901793982</c:v>
                </c:pt>
                <c:pt idx="1711">
                  <c:v>39602.365596180563</c:v>
                </c:pt>
                <c:pt idx="1712">
                  <c:v>39602.36629056713</c:v>
                </c:pt>
                <c:pt idx="1713">
                  <c:v>39602.366984953704</c:v>
                </c:pt>
                <c:pt idx="1714">
                  <c:v>39602.367679340292</c:v>
                </c:pt>
                <c:pt idx="1715">
                  <c:v>39602.368373726924</c:v>
                </c:pt>
                <c:pt idx="1716">
                  <c:v>39602.369068113425</c:v>
                </c:pt>
                <c:pt idx="1717">
                  <c:v>39602.369762499999</c:v>
                </c:pt>
                <c:pt idx="1718">
                  <c:v>39602.370456886601</c:v>
                </c:pt>
                <c:pt idx="1719">
                  <c:v>39602.371151273146</c:v>
                </c:pt>
                <c:pt idx="1720">
                  <c:v>39602.37184565972</c:v>
                </c:pt>
                <c:pt idx="1721">
                  <c:v>39602.372540046366</c:v>
                </c:pt>
                <c:pt idx="1722">
                  <c:v>39602.373234432969</c:v>
                </c:pt>
                <c:pt idx="1723">
                  <c:v>39602.373928819434</c:v>
                </c:pt>
                <c:pt idx="1724">
                  <c:v>39602.374623206095</c:v>
                </c:pt>
                <c:pt idx="1725">
                  <c:v>39602.375317592603</c:v>
                </c:pt>
                <c:pt idx="1726">
                  <c:v>39602.376011979213</c:v>
                </c:pt>
                <c:pt idx="1727">
                  <c:v>39602.376706365736</c:v>
                </c:pt>
                <c:pt idx="1728">
                  <c:v>39602.377400752244</c:v>
                </c:pt>
                <c:pt idx="1729">
                  <c:v>39602.378095139007</c:v>
                </c:pt>
                <c:pt idx="1730">
                  <c:v>39602.378789525465</c:v>
                </c:pt>
                <c:pt idx="1731">
                  <c:v>39602.379483912024</c:v>
                </c:pt>
                <c:pt idx="1732">
                  <c:v>39602.380178298721</c:v>
                </c:pt>
                <c:pt idx="1733">
                  <c:v>39602.380872685193</c:v>
                </c:pt>
                <c:pt idx="1734">
                  <c:v>39602.381567071759</c:v>
                </c:pt>
                <c:pt idx="1735">
                  <c:v>39602.38226145845</c:v>
                </c:pt>
                <c:pt idx="1736">
                  <c:v>39602.382955845031</c:v>
                </c:pt>
                <c:pt idx="1737">
                  <c:v>39602.383650231481</c:v>
                </c:pt>
                <c:pt idx="1738">
                  <c:v>39602.384344618062</c:v>
                </c:pt>
                <c:pt idx="1739">
                  <c:v>39602.385039004643</c:v>
                </c:pt>
                <c:pt idx="1740">
                  <c:v>39602.385733391202</c:v>
                </c:pt>
                <c:pt idx="1741">
                  <c:v>39602.386427777783</c:v>
                </c:pt>
                <c:pt idx="1742">
                  <c:v>39602.387122164335</c:v>
                </c:pt>
                <c:pt idx="1743">
                  <c:v>39602.387816551003</c:v>
                </c:pt>
                <c:pt idx="1744">
                  <c:v>39602.388510937606</c:v>
                </c:pt>
                <c:pt idx="1745">
                  <c:v>39602.389205324209</c:v>
                </c:pt>
                <c:pt idx="1746">
                  <c:v>39602.389899710652</c:v>
                </c:pt>
                <c:pt idx="1747">
                  <c:v>39602.390594097233</c:v>
                </c:pt>
                <c:pt idx="1748">
                  <c:v>39602.391288483785</c:v>
                </c:pt>
                <c:pt idx="1749">
                  <c:v>39602.3919828703</c:v>
                </c:pt>
                <c:pt idx="1750">
                  <c:v>39602.392677257012</c:v>
                </c:pt>
                <c:pt idx="1751">
                  <c:v>39602.39337164352</c:v>
                </c:pt>
                <c:pt idx="1752">
                  <c:v>39602.394066030094</c:v>
                </c:pt>
                <c:pt idx="1753">
                  <c:v>39602.394760416624</c:v>
                </c:pt>
                <c:pt idx="1754">
                  <c:v>39602.395454803176</c:v>
                </c:pt>
                <c:pt idx="1755">
                  <c:v>39602.396149189815</c:v>
                </c:pt>
                <c:pt idx="1756">
                  <c:v>39602.396843576389</c:v>
                </c:pt>
                <c:pt idx="1757">
                  <c:v>39602.397537962963</c:v>
                </c:pt>
                <c:pt idx="1758">
                  <c:v>39602.398232349653</c:v>
                </c:pt>
                <c:pt idx="1759">
                  <c:v>39602.39892673611</c:v>
                </c:pt>
                <c:pt idx="1760">
                  <c:v>39602.399621122684</c:v>
                </c:pt>
                <c:pt idx="1761">
                  <c:v>39602.400315509258</c:v>
                </c:pt>
                <c:pt idx="1762">
                  <c:v>39602.401009895832</c:v>
                </c:pt>
                <c:pt idx="1763">
                  <c:v>39602.401704282405</c:v>
                </c:pt>
                <c:pt idx="1764">
                  <c:v>39602.402398669001</c:v>
                </c:pt>
                <c:pt idx="1765">
                  <c:v>39602.403093055553</c:v>
                </c:pt>
                <c:pt idx="1766">
                  <c:v>39602.403787442141</c:v>
                </c:pt>
                <c:pt idx="1767">
                  <c:v>39602.4044818287</c:v>
                </c:pt>
                <c:pt idx="1768">
                  <c:v>39602.405176215274</c:v>
                </c:pt>
                <c:pt idx="1769">
                  <c:v>39602.405870601855</c:v>
                </c:pt>
                <c:pt idx="1770">
                  <c:v>39602.406564988443</c:v>
                </c:pt>
                <c:pt idx="1771">
                  <c:v>39602.40725937509</c:v>
                </c:pt>
                <c:pt idx="1772">
                  <c:v>39602.407953761576</c:v>
                </c:pt>
                <c:pt idx="1773">
                  <c:v>39602.408648148252</c:v>
                </c:pt>
                <c:pt idx="1774">
                  <c:v>39602.409342534724</c:v>
                </c:pt>
                <c:pt idx="1775">
                  <c:v>39602.410036921297</c:v>
                </c:pt>
                <c:pt idx="1776">
                  <c:v>39602.410731307893</c:v>
                </c:pt>
                <c:pt idx="1777">
                  <c:v>39602.411425694445</c:v>
                </c:pt>
                <c:pt idx="1778">
                  <c:v>39602.412120081004</c:v>
                </c:pt>
                <c:pt idx="1779">
                  <c:v>39602.412814467643</c:v>
                </c:pt>
                <c:pt idx="1780">
                  <c:v>39602.413508854203</c:v>
                </c:pt>
                <c:pt idx="1781">
                  <c:v>39602.414203240849</c:v>
                </c:pt>
                <c:pt idx="1782">
                  <c:v>39602.414897627343</c:v>
                </c:pt>
                <c:pt idx="1783">
                  <c:v>39602.415592013887</c:v>
                </c:pt>
                <c:pt idx="1784">
                  <c:v>39602.416286400556</c:v>
                </c:pt>
                <c:pt idx="1785">
                  <c:v>39602.416980787035</c:v>
                </c:pt>
                <c:pt idx="1786">
                  <c:v>39602.417675173609</c:v>
                </c:pt>
                <c:pt idx="1787">
                  <c:v>39602.418369560182</c:v>
                </c:pt>
                <c:pt idx="1788">
                  <c:v>39602.419063946763</c:v>
                </c:pt>
                <c:pt idx="1789">
                  <c:v>39602.41975833333</c:v>
                </c:pt>
                <c:pt idx="1790">
                  <c:v>39602.420452719904</c:v>
                </c:pt>
                <c:pt idx="1791">
                  <c:v>39602.421147106485</c:v>
                </c:pt>
                <c:pt idx="1792">
                  <c:v>39602.421841493058</c:v>
                </c:pt>
                <c:pt idx="1793">
                  <c:v>39602.422535879632</c:v>
                </c:pt>
                <c:pt idx="1794">
                  <c:v>39602.423230266206</c:v>
                </c:pt>
                <c:pt idx="1795">
                  <c:v>39602.423924652699</c:v>
                </c:pt>
                <c:pt idx="1796">
                  <c:v>39602.424619039353</c:v>
                </c:pt>
                <c:pt idx="1797">
                  <c:v>39602.425313425942</c:v>
                </c:pt>
                <c:pt idx="1798">
                  <c:v>39602.426007812501</c:v>
                </c:pt>
                <c:pt idx="1799">
                  <c:v>39602.426702199082</c:v>
                </c:pt>
                <c:pt idx="1800">
                  <c:v>39602.427396585575</c:v>
                </c:pt>
                <c:pt idx="1801">
                  <c:v>39602.428090972222</c:v>
                </c:pt>
                <c:pt idx="1802">
                  <c:v>39602.428785358796</c:v>
                </c:pt>
                <c:pt idx="1803">
                  <c:v>39602.429479745355</c:v>
                </c:pt>
                <c:pt idx="1804">
                  <c:v>39602.430174131936</c:v>
                </c:pt>
                <c:pt idx="1805">
                  <c:v>39602.430868518517</c:v>
                </c:pt>
                <c:pt idx="1806">
                  <c:v>39602.431562905076</c:v>
                </c:pt>
                <c:pt idx="1807">
                  <c:v>39602.432257291737</c:v>
                </c:pt>
                <c:pt idx="1808">
                  <c:v>39602.432951678238</c:v>
                </c:pt>
                <c:pt idx="1809">
                  <c:v>39602.433646064805</c:v>
                </c:pt>
                <c:pt idx="1810">
                  <c:v>39602.434340451386</c:v>
                </c:pt>
                <c:pt idx="1811">
                  <c:v>39602.435034837959</c:v>
                </c:pt>
                <c:pt idx="1812">
                  <c:v>39602.43572922454</c:v>
                </c:pt>
                <c:pt idx="1813">
                  <c:v>39602.43642361102</c:v>
                </c:pt>
                <c:pt idx="1814">
                  <c:v>39602.437117997688</c:v>
                </c:pt>
                <c:pt idx="1815">
                  <c:v>39602.437812384262</c:v>
                </c:pt>
                <c:pt idx="1816">
                  <c:v>39602.438506770843</c:v>
                </c:pt>
                <c:pt idx="1817">
                  <c:v>39602.439201157409</c:v>
                </c:pt>
                <c:pt idx="1818">
                  <c:v>39602.439895543983</c:v>
                </c:pt>
                <c:pt idx="1819">
                  <c:v>39602.440589930593</c:v>
                </c:pt>
                <c:pt idx="1820">
                  <c:v>39602.44128431713</c:v>
                </c:pt>
                <c:pt idx="1821">
                  <c:v>39602.441978703704</c:v>
                </c:pt>
                <c:pt idx="1822">
                  <c:v>39602.442673090292</c:v>
                </c:pt>
                <c:pt idx="1823">
                  <c:v>39602.443367476924</c:v>
                </c:pt>
                <c:pt idx="1824">
                  <c:v>39602.444061863425</c:v>
                </c:pt>
                <c:pt idx="1825">
                  <c:v>39602.444756250043</c:v>
                </c:pt>
                <c:pt idx="1826">
                  <c:v>39602.445450636573</c:v>
                </c:pt>
                <c:pt idx="1827">
                  <c:v>39602.446145023147</c:v>
                </c:pt>
                <c:pt idx="1828">
                  <c:v>39602.446839409859</c:v>
                </c:pt>
                <c:pt idx="1829">
                  <c:v>39602.447533796367</c:v>
                </c:pt>
                <c:pt idx="1830">
                  <c:v>39602.44822818297</c:v>
                </c:pt>
                <c:pt idx="1831">
                  <c:v>39602.448922569434</c:v>
                </c:pt>
                <c:pt idx="1832">
                  <c:v>39602.449616956088</c:v>
                </c:pt>
                <c:pt idx="1833">
                  <c:v>39602.450311342698</c:v>
                </c:pt>
                <c:pt idx="1834">
                  <c:v>39602.451005729192</c:v>
                </c:pt>
                <c:pt idx="1835">
                  <c:v>39602.451700115664</c:v>
                </c:pt>
                <c:pt idx="1836">
                  <c:v>39602.452394502317</c:v>
                </c:pt>
                <c:pt idx="1837">
                  <c:v>39602.453088888891</c:v>
                </c:pt>
                <c:pt idx="1838">
                  <c:v>39602.453783275465</c:v>
                </c:pt>
                <c:pt idx="1839">
                  <c:v>39602.454477662039</c:v>
                </c:pt>
                <c:pt idx="1840">
                  <c:v>39602.455172048612</c:v>
                </c:pt>
                <c:pt idx="1841">
                  <c:v>39602.455866435193</c:v>
                </c:pt>
                <c:pt idx="1842">
                  <c:v>39602.45656082176</c:v>
                </c:pt>
                <c:pt idx="1843">
                  <c:v>39602.457255208465</c:v>
                </c:pt>
                <c:pt idx="1844">
                  <c:v>39602.45794959498</c:v>
                </c:pt>
                <c:pt idx="1845">
                  <c:v>39602.458643981481</c:v>
                </c:pt>
                <c:pt idx="1846">
                  <c:v>39602.459338368171</c:v>
                </c:pt>
                <c:pt idx="1847">
                  <c:v>39602.460032754629</c:v>
                </c:pt>
                <c:pt idx="1848">
                  <c:v>39602.460727141195</c:v>
                </c:pt>
                <c:pt idx="1849">
                  <c:v>39602.461421527652</c:v>
                </c:pt>
                <c:pt idx="1850">
                  <c:v>39602.46211591435</c:v>
                </c:pt>
                <c:pt idx="1851">
                  <c:v>39602.462810301011</c:v>
                </c:pt>
                <c:pt idx="1852">
                  <c:v>39602.463504687476</c:v>
                </c:pt>
                <c:pt idx="1853">
                  <c:v>39602.464199074093</c:v>
                </c:pt>
                <c:pt idx="1854">
                  <c:v>39602.464893460645</c:v>
                </c:pt>
                <c:pt idx="1855">
                  <c:v>39602.465587847226</c:v>
                </c:pt>
                <c:pt idx="1856">
                  <c:v>39602.4662822338</c:v>
                </c:pt>
                <c:pt idx="1857">
                  <c:v>39602.466976620373</c:v>
                </c:pt>
                <c:pt idx="1858">
                  <c:v>39602.467671006947</c:v>
                </c:pt>
                <c:pt idx="1859">
                  <c:v>39602.468365393543</c:v>
                </c:pt>
                <c:pt idx="1860">
                  <c:v>39602.469059780095</c:v>
                </c:pt>
                <c:pt idx="1861">
                  <c:v>39602.469754166654</c:v>
                </c:pt>
                <c:pt idx="1862">
                  <c:v>39602.470448553184</c:v>
                </c:pt>
                <c:pt idx="1863">
                  <c:v>39602.471142939743</c:v>
                </c:pt>
                <c:pt idx="1864">
                  <c:v>39602.471837326499</c:v>
                </c:pt>
                <c:pt idx="1865">
                  <c:v>39602.472531712963</c:v>
                </c:pt>
                <c:pt idx="1866">
                  <c:v>39602.473226099602</c:v>
                </c:pt>
                <c:pt idx="1867">
                  <c:v>39602.473920486111</c:v>
                </c:pt>
                <c:pt idx="1868">
                  <c:v>39602.474614872692</c:v>
                </c:pt>
                <c:pt idx="1869">
                  <c:v>39602.475309259258</c:v>
                </c:pt>
                <c:pt idx="1870">
                  <c:v>39602.476003645832</c:v>
                </c:pt>
                <c:pt idx="1871">
                  <c:v>39602.476698032413</c:v>
                </c:pt>
                <c:pt idx="1872">
                  <c:v>39602.477392419001</c:v>
                </c:pt>
                <c:pt idx="1873">
                  <c:v>39602.478086805553</c:v>
                </c:pt>
                <c:pt idx="1874">
                  <c:v>39602.478781192141</c:v>
                </c:pt>
                <c:pt idx="1875">
                  <c:v>39602.479475578701</c:v>
                </c:pt>
                <c:pt idx="1876">
                  <c:v>39602.480169965274</c:v>
                </c:pt>
                <c:pt idx="1877">
                  <c:v>39602.480864351863</c:v>
                </c:pt>
                <c:pt idx="1878">
                  <c:v>39602.481558738502</c:v>
                </c:pt>
                <c:pt idx="1879">
                  <c:v>39602.482253125097</c:v>
                </c:pt>
                <c:pt idx="1880">
                  <c:v>39602.482947511577</c:v>
                </c:pt>
                <c:pt idx="1881">
                  <c:v>39602.483641898201</c:v>
                </c:pt>
                <c:pt idx="1882">
                  <c:v>39602.484336284819</c:v>
                </c:pt>
                <c:pt idx="1883">
                  <c:v>39602.485030671276</c:v>
                </c:pt>
                <c:pt idx="1884">
                  <c:v>39602.485725057872</c:v>
                </c:pt>
                <c:pt idx="1885">
                  <c:v>39602.486419444613</c:v>
                </c:pt>
                <c:pt idx="1886">
                  <c:v>39602.487113831005</c:v>
                </c:pt>
                <c:pt idx="1887">
                  <c:v>39602.487808217593</c:v>
                </c:pt>
                <c:pt idx="1888">
                  <c:v>39602.488502604203</c:v>
                </c:pt>
                <c:pt idx="1889">
                  <c:v>39602.48919699074</c:v>
                </c:pt>
                <c:pt idx="1890">
                  <c:v>39602.489891377343</c:v>
                </c:pt>
                <c:pt idx="1891">
                  <c:v>39602.490585763815</c:v>
                </c:pt>
                <c:pt idx="1892">
                  <c:v>39602.491280150454</c:v>
                </c:pt>
                <c:pt idx="1893">
                  <c:v>39602.491974536984</c:v>
                </c:pt>
                <c:pt idx="1894">
                  <c:v>39602.492668923594</c:v>
                </c:pt>
                <c:pt idx="1895">
                  <c:v>39602.493363310175</c:v>
                </c:pt>
                <c:pt idx="1896">
                  <c:v>39602.494057696793</c:v>
                </c:pt>
                <c:pt idx="1897">
                  <c:v>39602.494752083257</c:v>
                </c:pt>
                <c:pt idx="1898">
                  <c:v>39602.495446469904</c:v>
                </c:pt>
                <c:pt idx="1899">
                  <c:v>39602.496140856485</c:v>
                </c:pt>
                <c:pt idx="1900">
                  <c:v>39602.496835243139</c:v>
                </c:pt>
                <c:pt idx="1901">
                  <c:v>39602.497529629625</c:v>
                </c:pt>
                <c:pt idx="1902">
                  <c:v>39602.498224016206</c:v>
                </c:pt>
                <c:pt idx="1903">
                  <c:v>39602.49891840286</c:v>
                </c:pt>
                <c:pt idx="1904">
                  <c:v>39602.499612789354</c:v>
                </c:pt>
                <c:pt idx="1905">
                  <c:v>39602.500307175942</c:v>
                </c:pt>
                <c:pt idx="1906">
                  <c:v>39602.501001562421</c:v>
                </c:pt>
                <c:pt idx="1907">
                  <c:v>39602.501695949082</c:v>
                </c:pt>
                <c:pt idx="1908">
                  <c:v>39602.502390335634</c:v>
                </c:pt>
                <c:pt idx="1909">
                  <c:v>39602.503084722186</c:v>
                </c:pt>
                <c:pt idx="1910">
                  <c:v>39602.503779108796</c:v>
                </c:pt>
                <c:pt idx="1911">
                  <c:v>39602.504473495392</c:v>
                </c:pt>
                <c:pt idx="1912">
                  <c:v>39602.505167881864</c:v>
                </c:pt>
                <c:pt idx="1913">
                  <c:v>39602.505862268517</c:v>
                </c:pt>
                <c:pt idx="1914">
                  <c:v>39602.506556655091</c:v>
                </c:pt>
                <c:pt idx="1915">
                  <c:v>39602.507251041665</c:v>
                </c:pt>
                <c:pt idx="1916">
                  <c:v>39602.507945428239</c:v>
                </c:pt>
                <c:pt idx="1917">
                  <c:v>39602.508639814812</c:v>
                </c:pt>
                <c:pt idx="1918">
                  <c:v>39602.509334201386</c:v>
                </c:pt>
                <c:pt idx="1919">
                  <c:v>39602.51002858796</c:v>
                </c:pt>
                <c:pt idx="1920">
                  <c:v>39602.510722974541</c:v>
                </c:pt>
                <c:pt idx="1921">
                  <c:v>39602.511417361115</c:v>
                </c:pt>
                <c:pt idx="1922">
                  <c:v>39602.512111747688</c:v>
                </c:pt>
                <c:pt idx="1923">
                  <c:v>39602.512806134262</c:v>
                </c:pt>
                <c:pt idx="1924">
                  <c:v>39602.513500520836</c:v>
                </c:pt>
                <c:pt idx="1925">
                  <c:v>39602.51419490741</c:v>
                </c:pt>
                <c:pt idx="1926">
                  <c:v>39602.5148892941</c:v>
                </c:pt>
                <c:pt idx="1927">
                  <c:v>39602.515583680557</c:v>
                </c:pt>
                <c:pt idx="1928">
                  <c:v>39602.516278067211</c:v>
                </c:pt>
                <c:pt idx="1929">
                  <c:v>39602.516972453712</c:v>
                </c:pt>
                <c:pt idx="1930">
                  <c:v>39602.517666840278</c:v>
                </c:pt>
                <c:pt idx="1931">
                  <c:v>39602.518361226939</c:v>
                </c:pt>
                <c:pt idx="1932">
                  <c:v>39602.519055613426</c:v>
                </c:pt>
                <c:pt idx="1933">
                  <c:v>39602.519749999999</c:v>
                </c:pt>
                <c:pt idx="1934">
                  <c:v>39602.520444386573</c:v>
                </c:pt>
                <c:pt idx="1935">
                  <c:v>39602.521138773125</c:v>
                </c:pt>
                <c:pt idx="1936">
                  <c:v>39602.521833159721</c:v>
                </c:pt>
                <c:pt idx="1937">
                  <c:v>39602.522527546294</c:v>
                </c:pt>
                <c:pt idx="1938">
                  <c:v>39602.523221932854</c:v>
                </c:pt>
                <c:pt idx="1939">
                  <c:v>39602.523916319435</c:v>
                </c:pt>
                <c:pt idx="1940">
                  <c:v>39602.524610706016</c:v>
                </c:pt>
                <c:pt idx="1941">
                  <c:v>39602.525305092589</c:v>
                </c:pt>
                <c:pt idx="1942">
                  <c:v>39602.525999479163</c:v>
                </c:pt>
                <c:pt idx="1943">
                  <c:v>39602.526693865664</c:v>
                </c:pt>
                <c:pt idx="1944">
                  <c:v>39602.527388252274</c:v>
                </c:pt>
                <c:pt idx="1945">
                  <c:v>39602.528082638884</c:v>
                </c:pt>
                <c:pt idx="1946">
                  <c:v>39602.528777025465</c:v>
                </c:pt>
                <c:pt idx="1947">
                  <c:v>39602.529471412025</c:v>
                </c:pt>
                <c:pt idx="1948">
                  <c:v>39602.530165798606</c:v>
                </c:pt>
                <c:pt idx="1949">
                  <c:v>39602.530860185187</c:v>
                </c:pt>
                <c:pt idx="1950">
                  <c:v>39602.531554571724</c:v>
                </c:pt>
                <c:pt idx="1951">
                  <c:v>39602.532248958341</c:v>
                </c:pt>
                <c:pt idx="1952">
                  <c:v>39602.532943344981</c:v>
                </c:pt>
                <c:pt idx="1953">
                  <c:v>39602.533637731474</c:v>
                </c:pt>
                <c:pt idx="1954">
                  <c:v>39602.534332118063</c:v>
                </c:pt>
                <c:pt idx="1955">
                  <c:v>39602.535026504585</c:v>
                </c:pt>
                <c:pt idx="1956">
                  <c:v>39602.535720891174</c:v>
                </c:pt>
                <c:pt idx="1957">
                  <c:v>39602.536415277791</c:v>
                </c:pt>
                <c:pt idx="1958">
                  <c:v>39602.537109664263</c:v>
                </c:pt>
                <c:pt idx="1959">
                  <c:v>39602.537804050931</c:v>
                </c:pt>
                <c:pt idx="1960">
                  <c:v>39602.538498437498</c:v>
                </c:pt>
                <c:pt idx="1961">
                  <c:v>39602.539192824072</c:v>
                </c:pt>
                <c:pt idx="1962">
                  <c:v>39602.539887210594</c:v>
                </c:pt>
                <c:pt idx="1963">
                  <c:v>39602.540581597204</c:v>
                </c:pt>
                <c:pt idx="1964">
                  <c:v>39602.541275983785</c:v>
                </c:pt>
                <c:pt idx="1965">
                  <c:v>39602.541970370381</c:v>
                </c:pt>
                <c:pt idx="1966">
                  <c:v>39602.542664756947</c:v>
                </c:pt>
                <c:pt idx="1967">
                  <c:v>39602.543359143543</c:v>
                </c:pt>
                <c:pt idx="1968">
                  <c:v>39602.544053530095</c:v>
                </c:pt>
                <c:pt idx="1969">
                  <c:v>39602.544747916654</c:v>
                </c:pt>
                <c:pt idx="1970">
                  <c:v>39602.545442303184</c:v>
                </c:pt>
                <c:pt idx="1971">
                  <c:v>39602.546136689816</c:v>
                </c:pt>
                <c:pt idx="1972">
                  <c:v>39602.546831076499</c:v>
                </c:pt>
                <c:pt idx="1973">
                  <c:v>39602.547525462993</c:v>
                </c:pt>
                <c:pt idx="1974">
                  <c:v>39602.548219849654</c:v>
                </c:pt>
                <c:pt idx="1975">
                  <c:v>39602.548914236206</c:v>
                </c:pt>
                <c:pt idx="1976">
                  <c:v>39602.549608622685</c:v>
                </c:pt>
                <c:pt idx="1977">
                  <c:v>39602.550303009259</c:v>
                </c:pt>
                <c:pt idx="1978">
                  <c:v>39602.550997395934</c:v>
                </c:pt>
                <c:pt idx="1979">
                  <c:v>39602.551691782406</c:v>
                </c:pt>
                <c:pt idx="1980">
                  <c:v>39602.552386169002</c:v>
                </c:pt>
                <c:pt idx="1981">
                  <c:v>39602.553080555554</c:v>
                </c:pt>
                <c:pt idx="1982">
                  <c:v>39602.553774942142</c:v>
                </c:pt>
                <c:pt idx="1983">
                  <c:v>39602.554469328774</c:v>
                </c:pt>
                <c:pt idx="1984">
                  <c:v>39602.555163715166</c:v>
                </c:pt>
                <c:pt idx="1985">
                  <c:v>39602.555858101849</c:v>
                </c:pt>
                <c:pt idx="1986">
                  <c:v>39602.556552488575</c:v>
                </c:pt>
                <c:pt idx="1987">
                  <c:v>39602.557246875003</c:v>
                </c:pt>
                <c:pt idx="1988">
                  <c:v>39602.557941261577</c:v>
                </c:pt>
                <c:pt idx="1989">
                  <c:v>39602.55863564826</c:v>
                </c:pt>
                <c:pt idx="1990">
                  <c:v>39602.559330034732</c:v>
                </c:pt>
                <c:pt idx="1991">
                  <c:v>39602.560024421284</c:v>
                </c:pt>
                <c:pt idx="1992">
                  <c:v>39602.560718807872</c:v>
                </c:pt>
                <c:pt idx="1993">
                  <c:v>39602.561413194446</c:v>
                </c:pt>
                <c:pt idx="1994">
                  <c:v>39602.562107580976</c:v>
                </c:pt>
                <c:pt idx="1995">
                  <c:v>39602.562801967586</c:v>
                </c:pt>
                <c:pt idx="1996">
                  <c:v>39602.563496354167</c:v>
                </c:pt>
                <c:pt idx="1997">
                  <c:v>39602.564190740726</c:v>
                </c:pt>
                <c:pt idx="1998">
                  <c:v>39602.564885127314</c:v>
                </c:pt>
                <c:pt idx="1999">
                  <c:v>39602.565579513874</c:v>
                </c:pt>
                <c:pt idx="2000">
                  <c:v>39602.566273900462</c:v>
                </c:pt>
                <c:pt idx="2001">
                  <c:v>39602.566968287036</c:v>
                </c:pt>
                <c:pt idx="2002">
                  <c:v>39602.567662673529</c:v>
                </c:pt>
                <c:pt idx="2003">
                  <c:v>39602.568357060183</c:v>
                </c:pt>
                <c:pt idx="2004">
                  <c:v>39602.569051446793</c:v>
                </c:pt>
                <c:pt idx="2005">
                  <c:v>39602.569745833178</c:v>
                </c:pt>
                <c:pt idx="2006">
                  <c:v>39602.570440219904</c:v>
                </c:pt>
                <c:pt idx="2007">
                  <c:v>39602.571134606478</c:v>
                </c:pt>
                <c:pt idx="2008">
                  <c:v>39602.571828993059</c:v>
                </c:pt>
                <c:pt idx="2009">
                  <c:v>39602.572523379633</c:v>
                </c:pt>
                <c:pt idx="2010">
                  <c:v>39602.573217766207</c:v>
                </c:pt>
                <c:pt idx="2011">
                  <c:v>39602.57391215278</c:v>
                </c:pt>
                <c:pt idx="2012">
                  <c:v>39602.574606539354</c:v>
                </c:pt>
                <c:pt idx="2013">
                  <c:v>39602.575300925928</c:v>
                </c:pt>
                <c:pt idx="2014">
                  <c:v>39602.575995312502</c:v>
                </c:pt>
                <c:pt idx="2015">
                  <c:v>39602.576689699083</c:v>
                </c:pt>
                <c:pt idx="2016">
                  <c:v>39602.577384085584</c:v>
                </c:pt>
                <c:pt idx="2017">
                  <c:v>39602.578078472303</c:v>
                </c:pt>
                <c:pt idx="2018">
                  <c:v>39602.578772858797</c:v>
                </c:pt>
                <c:pt idx="2019">
                  <c:v>39602.57946724537</c:v>
                </c:pt>
                <c:pt idx="2020">
                  <c:v>39602.580161631864</c:v>
                </c:pt>
                <c:pt idx="2021">
                  <c:v>39602.580856018612</c:v>
                </c:pt>
                <c:pt idx="2022">
                  <c:v>39602.581550405092</c:v>
                </c:pt>
                <c:pt idx="2023">
                  <c:v>39602.582244791665</c:v>
                </c:pt>
                <c:pt idx="2024">
                  <c:v>39602.582939178341</c:v>
                </c:pt>
                <c:pt idx="2025">
                  <c:v>39602.583633564805</c:v>
                </c:pt>
                <c:pt idx="2026">
                  <c:v>39602.584327951387</c:v>
                </c:pt>
                <c:pt idx="2027">
                  <c:v>39602.58502233796</c:v>
                </c:pt>
                <c:pt idx="2028">
                  <c:v>39602.585716724541</c:v>
                </c:pt>
                <c:pt idx="2029">
                  <c:v>39602.586411111108</c:v>
                </c:pt>
                <c:pt idx="2030">
                  <c:v>39602.587105497689</c:v>
                </c:pt>
                <c:pt idx="2031">
                  <c:v>39602.587799884255</c:v>
                </c:pt>
                <c:pt idx="2032">
                  <c:v>39602.588494270909</c:v>
                </c:pt>
                <c:pt idx="2033">
                  <c:v>39602.589188657374</c:v>
                </c:pt>
                <c:pt idx="2034">
                  <c:v>39602.589883043991</c:v>
                </c:pt>
                <c:pt idx="2035">
                  <c:v>39602.590577430601</c:v>
                </c:pt>
                <c:pt idx="2036">
                  <c:v>39602.591271817124</c:v>
                </c:pt>
                <c:pt idx="2037">
                  <c:v>39602.591966203581</c:v>
                </c:pt>
                <c:pt idx="2038">
                  <c:v>39602.592660590191</c:v>
                </c:pt>
                <c:pt idx="2039">
                  <c:v>39602.593354976852</c:v>
                </c:pt>
                <c:pt idx="2040">
                  <c:v>39602.594049363426</c:v>
                </c:pt>
                <c:pt idx="2041">
                  <c:v>39602.594743749985</c:v>
                </c:pt>
                <c:pt idx="2042">
                  <c:v>39602.595438136581</c:v>
                </c:pt>
                <c:pt idx="2043">
                  <c:v>39602.596132523126</c:v>
                </c:pt>
                <c:pt idx="2044">
                  <c:v>39602.596826909721</c:v>
                </c:pt>
                <c:pt idx="2045">
                  <c:v>39602.597521296295</c:v>
                </c:pt>
                <c:pt idx="2046">
                  <c:v>39602.598215682869</c:v>
                </c:pt>
                <c:pt idx="2047">
                  <c:v>39602.598910069435</c:v>
                </c:pt>
                <c:pt idx="2048">
                  <c:v>39602.599604456016</c:v>
                </c:pt>
                <c:pt idx="2049">
                  <c:v>39602.600298842612</c:v>
                </c:pt>
                <c:pt idx="2050">
                  <c:v>39602.600993229193</c:v>
                </c:pt>
                <c:pt idx="2051">
                  <c:v>39602.601687615592</c:v>
                </c:pt>
                <c:pt idx="2052">
                  <c:v>39602.602382002304</c:v>
                </c:pt>
                <c:pt idx="2053">
                  <c:v>39602.603076388892</c:v>
                </c:pt>
                <c:pt idx="2054">
                  <c:v>39602.603770775393</c:v>
                </c:pt>
                <c:pt idx="2055">
                  <c:v>39602.604465162025</c:v>
                </c:pt>
                <c:pt idx="2056">
                  <c:v>39602.605159548606</c:v>
                </c:pt>
                <c:pt idx="2057">
                  <c:v>39602.605853935187</c:v>
                </c:pt>
                <c:pt idx="2058">
                  <c:v>39602.606548321761</c:v>
                </c:pt>
                <c:pt idx="2059">
                  <c:v>39602.607242708335</c:v>
                </c:pt>
                <c:pt idx="2060">
                  <c:v>39602.607937094988</c:v>
                </c:pt>
                <c:pt idx="2061">
                  <c:v>39602.608631481482</c:v>
                </c:pt>
                <c:pt idx="2062">
                  <c:v>39602.609325868056</c:v>
                </c:pt>
                <c:pt idx="2063">
                  <c:v>39602.610020254629</c:v>
                </c:pt>
                <c:pt idx="2064">
                  <c:v>39602.610714641196</c:v>
                </c:pt>
                <c:pt idx="2065">
                  <c:v>39602.611409027777</c:v>
                </c:pt>
                <c:pt idx="2066">
                  <c:v>39602.612103414351</c:v>
                </c:pt>
                <c:pt idx="2067">
                  <c:v>39602.612797800932</c:v>
                </c:pt>
                <c:pt idx="2068">
                  <c:v>39602.613492187484</c:v>
                </c:pt>
                <c:pt idx="2069">
                  <c:v>39602.614186574072</c:v>
                </c:pt>
                <c:pt idx="2070">
                  <c:v>39602.614880960624</c:v>
                </c:pt>
                <c:pt idx="2071">
                  <c:v>39602.615575347219</c:v>
                </c:pt>
                <c:pt idx="2072">
                  <c:v>39602.616269733786</c:v>
                </c:pt>
                <c:pt idx="2073">
                  <c:v>39602.616964120367</c:v>
                </c:pt>
                <c:pt idx="2074">
                  <c:v>39602.617658506948</c:v>
                </c:pt>
                <c:pt idx="2075">
                  <c:v>39602.618352893543</c:v>
                </c:pt>
                <c:pt idx="2076">
                  <c:v>39602.619047280095</c:v>
                </c:pt>
                <c:pt idx="2077">
                  <c:v>39602.619741666575</c:v>
                </c:pt>
                <c:pt idx="2078">
                  <c:v>39602.620436053185</c:v>
                </c:pt>
                <c:pt idx="2079">
                  <c:v>39602.621130439744</c:v>
                </c:pt>
                <c:pt idx="2080">
                  <c:v>39602.621824826376</c:v>
                </c:pt>
                <c:pt idx="2081">
                  <c:v>39602.622519212993</c:v>
                </c:pt>
                <c:pt idx="2082">
                  <c:v>39602.623213599538</c:v>
                </c:pt>
                <c:pt idx="2083">
                  <c:v>39602.623907986104</c:v>
                </c:pt>
                <c:pt idx="2084">
                  <c:v>39602.624602372685</c:v>
                </c:pt>
                <c:pt idx="2085">
                  <c:v>39602.625296759194</c:v>
                </c:pt>
                <c:pt idx="2086">
                  <c:v>39602.625991145826</c:v>
                </c:pt>
                <c:pt idx="2087">
                  <c:v>39602.626685532305</c:v>
                </c:pt>
                <c:pt idx="2088">
                  <c:v>39602.62737991898</c:v>
                </c:pt>
                <c:pt idx="2089">
                  <c:v>39602.628074305561</c:v>
                </c:pt>
                <c:pt idx="2090">
                  <c:v>39602.628768692128</c:v>
                </c:pt>
                <c:pt idx="2091">
                  <c:v>39602.629463078621</c:v>
                </c:pt>
                <c:pt idx="2092">
                  <c:v>39602.630157465275</c:v>
                </c:pt>
                <c:pt idx="2093">
                  <c:v>39602.630851851834</c:v>
                </c:pt>
                <c:pt idx="2094">
                  <c:v>39602.631546238423</c:v>
                </c:pt>
                <c:pt idx="2095">
                  <c:v>39602.632240624996</c:v>
                </c:pt>
                <c:pt idx="2096">
                  <c:v>39602.632935011578</c:v>
                </c:pt>
                <c:pt idx="2097">
                  <c:v>39602.633629398202</c:v>
                </c:pt>
                <c:pt idx="2098">
                  <c:v>39602.634323784725</c:v>
                </c:pt>
                <c:pt idx="2099">
                  <c:v>39602.635018171284</c:v>
                </c:pt>
                <c:pt idx="2100">
                  <c:v>39602.635712557792</c:v>
                </c:pt>
                <c:pt idx="2101">
                  <c:v>39602.636406944446</c:v>
                </c:pt>
                <c:pt idx="2102">
                  <c:v>39602.637101330984</c:v>
                </c:pt>
                <c:pt idx="2103">
                  <c:v>39602.637795717514</c:v>
                </c:pt>
                <c:pt idx="2104">
                  <c:v>39602.638490104167</c:v>
                </c:pt>
                <c:pt idx="2105">
                  <c:v>39602.639184490734</c:v>
                </c:pt>
                <c:pt idx="2106">
                  <c:v>39602.639878877315</c:v>
                </c:pt>
                <c:pt idx="2107">
                  <c:v>39602.640573263889</c:v>
                </c:pt>
                <c:pt idx="2108">
                  <c:v>39602.641267650455</c:v>
                </c:pt>
                <c:pt idx="2109">
                  <c:v>39602.641962036985</c:v>
                </c:pt>
                <c:pt idx="2110">
                  <c:v>39602.64265642361</c:v>
                </c:pt>
                <c:pt idx="2111">
                  <c:v>39602.643350810184</c:v>
                </c:pt>
                <c:pt idx="2112">
                  <c:v>39602.64404519683</c:v>
                </c:pt>
                <c:pt idx="2113">
                  <c:v>39602.644739583324</c:v>
                </c:pt>
                <c:pt idx="2114">
                  <c:v>39602.645433969905</c:v>
                </c:pt>
                <c:pt idx="2115">
                  <c:v>39602.646128356493</c:v>
                </c:pt>
                <c:pt idx="2116">
                  <c:v>39602.646822743052</c:v>
                </c:pt>
                <c:pt idx="2117">
                  <c:v>39602.647517129633</c:v>
                </c:pt>
                <c:pt idx="2118">
                  <c:v>39602.648211516207</c:v>
                </c:pt>
                <c:pt idx="2119">
                  <c:v>39602.648905902781</c:v>
                </c:pt>
                <c:pt idx="2120">
                  <c:v>39602.649600289355</c:v>
                </c:pt>
                <c:pt idx="2121">
                  <c:v>39602.650294675943</c:v>
                </c:pt>
                <c:pt idx="2122">
                  <c:v>39602.650989062502</c:v>
                </c:pt>
                <c:pt idx="2123">
                  <c:v>39602.651683449083</c:v>
                </c:pt>
                <c:pt idx="2124">
                  <c:v>39602.65237783565</c:v>
                </c:pt>
                <c:pt idx="2125">
                  <c:v>39602.653072222223</c:v>
                </c:pt>
                <c:pt idx="2126">
                  <c:v>39602.653766608775</c:v>
                </c:pt>
                <c:pt idx="2127">
                  <c:v>39602.654460995371</c:v>
                </c:pt>
                <c:pt idx="2128">
                  <c:v>39602.655155381944</c:v>
                </c:pt>
                <c:pt idx="2129">
                  <c:v>39602.655849768518</c:v>
                </c:pt>
                <c:pt idx="2130">
                  <c:v>39602.656544155092</c:v>
                </c:pt>
                <c:pt idx="2131">
                  <c:v>39602.657238541666</c:v>
                </c:pt>
                <c:pt idx="2132">
                  <c:v>39602.657932928239</c:v>
                </c:pt>
                <c:pt idx="2133">
                  <c:v>39602.658627314813</c:v>
                </c:pt>
                <c:pt idx="2134">
                  <c:v>39602.659321701307</c:v>
                </c:pt>
                <c:pt idx="2135">
                  <c:v>39602.660016087961</c:v>
                </c:pt>
                <c:pt idx="2136">
                  <c:v>39602.660710474542</c:v>
                </c:pt>
                <c:pt idx="2137">
                  <c:v>39602.66140486097</c:v>
                </c:pt>
                <c:pt idx="2138">
                  <c:v>39602.662099247682</c:v>
                </c:pt>
                <c:pt idx="2139">
                  <c:v>39602.662793634176</c:v>
                </c:pt>
                <c:pt idx="2140">
                  <c:v>39602.663488020757</c:v>
                </c:pt>
                <c:pt idx="2141">
                  <c:v>39602.664182407374</c:v>
                </c:pt>
                <c:pt idx="2142">
                  <c:v>39602.664876793991</c:v>
                </c:pt>
                <c:pt idx="2143">
                  <c:v>39602.665571180558</c:v>
                </c:pt>
                <c:pt idx="2144">
                  <c:v>39602.666265567124</c:v>
                </c:pt>
                <c:pt idx="2145">
                  <c:v>39602.666959953705</c:v>
                </c:pt>
                <c:pt idx="2146">
                  <c:v>39602.667654340279</c:v>
                </c:pt>
                <c:pt idx="2147">
                  <c:v>39602.668348726853</c:v>
                </c:pt>
                <c:pt idx="2148">
                  <c:v>39602.669043113303</c:v>
                </c:pt>
                <c:pt idx="2149">
                  <c:v>39602.669737499993</c:v>
                </c:pt>
                <c:pt idx="2150">
                  <c:v>39602.670431886581</c:v>
                </c:pt>
                <c:pt idx="2151">
                  <c:v>39602.671126273126</c:v>
                </c:pt>
                <c:pt idx="2152">
                  <c:v>39602.671820659627</c:v>
                </c:pt>
                <c:pt idx="2153">
                  <c:v>39602.67251504639</c:v>
                </c:pt>
                <c:pt idx="2154">
                  <c:v>39602.673209432869</c:v>
                </c:pt>
                <c:pt idx="2155">
                  <c:v>39602.673903819348</c:v>
                </c:pt>
                <c:pt idx="2156">
                  <c:v>39602.674598206104</c:v>
                </c:pt>
                <c:pt idx="2157">
                  <c:v>39602.67529259259</c:v>
                </c:pt>
                <c:pt idx="2158">
                  <c:v>39602.675986979164</c:v>
                </c:pt>
                <c:pt idx="2159">
                  <c:v>39602.676681365665</c:v>
                </c:pt>
                <c:pt idx="2160">
                  <c:v>39602.677375752304</c:v>
                </c:pt>
                <c:pt idx="2161">
                  <c:v>39602.678070138893</c:v>
                </c:pt>
                <c:pt idx="2162">
                  <c:v>39602.678764525393</c:v>
                </c:pt>
                <c:pt idx="2163">
                  <c:v>39602.679458912025</c:v>
                </c:pt>
                <c:pt idx="2164">
                  <c:v>39602.680153298643</c:v>
                </c:pt>
                <c:pt idx="2165">
                  <c:v>39602.680847685187</c:v>
                </c:pt>
                <c:pt idx="2166">
                  <c:v>39602.681542071754</c:v>
                </c:pt>
                <c:pt idx="2167">
                  <c:v>39602.682236458473</c:v>
                </c:pt>
                <c:pt idx="2168">
                  <c:v>39602.682930844989</c:v>
                </c:pt>
                <c:pt idx="2169">
                  <c:v>39602.683625231475</c:v>
                </c:pt>
                <c:pt idx="2170">
                  <c:v>39602.684319618063</c:v>
                </c:pt>
                <c:pt idx="2171">
                  <c:v>39602.68501400463</c:v>
                </c:pt>
                <c:pt idx="2172">
                  <c:v>39602.685708391204</c:v>
                </c:pt>
                <c:pt idx="2173">
                  <c:v>39602.686402777777</c:v>
                </c:pt>
                <c:pt idx="2174">
                  <c:v>39602.687097164351</c:v>
                </c:pt>
                <c:pt idx="2175">
                  <c:v>39602.687791550925</c:v>
                </c:pt>
                <c:pt idx="2176">
                  <c:v>39602.688485937484</c:v>
                </c:pt>
                <c:pt idx="2177">
                  <c:v>39602.689180324072</c:v>
                </c:pt>
                <c:pt idx="2178">
                  <c:v>39602.689874710624</c:v>
                </c:pt>
                <c:pt idx="2179">
                  <c:v>39602.69056909722</c:v>
                </c:pt>
                <c:pt idx="2180">
                  <c:v>39602.691263483714</c:v>
                </c:pt>
                <c:pt idx="2181">
                  <c:v>39602.691957870324</c:v>
                </c:pt>
                <c:pt idx="2182">
                  <c:v>39602.692652256941</c:v>
                </c:pt>
                <c:pt idx="2183">
                  <c:v>39602.693346643435</c:v>
                </c:pt>
                <c:pt idx="2184">
                  <c:v>39602.694041030074</c:v>
                </c:pt>
                <c:pt idx="2185">
                  <c:v>39602.69473541667</c:v>
                </c:pt>
                <c:pt idx="2186">
                  <c:v>39602.69542980312</c:v>
                </c:pt>
                <c:pt idx="2187">
                  <c:v>39602.696124189744</c:v>
                </c:pt>
                <c:pt idx="2188">
                  <c:v>39602.696818576391</c:v>
                </c:pt>
                <c:pt idx="2189">
                  <c:v>39602.697512962965</c:v>
                </c:pt>
                <c:pt idx="2190">
                  <c:v>39602.698207349611</c:v>
                </c:pt>
                <c:pt idx="2191">
                  <c:v>39602.698901736105</c:v>
                </c:pt>
                <c:pt idx="2192">
                  <c:v>39602.699596122686</c:v>
                </c:pt>
                <c:pt idx="2193">
                  <c:v>39602.700290509194</c:v>
                </c:pt>
                <c:pt idx="2194">
                  <c:v>39602.700984895826</c:v>
                </c:pt>
                <c:pt idx="2195">
                  <c:v>39602.701679282407</c:v>
                </c:pt>
                <c:pt idx="2196">
                  <c:v>39602.702373668981</c:v>
                </c:pt>
                <c:pt idx="2197">
                  <c:v>39602.703068055554</c:v>
                </c:pt>
                <c:pt idx="2198">
                  <c:v>39602.703762442128</c:v>
                </c:pt>
                <c:pt idx="2199">
                  <c:v>39602.704456828702</c:v>
                </c:pt>
                <c:pt idx="2200">
                  <c:v>39602.705151215174</c:v>
                </c:pt>
                <c:pt idx="2201">
                  <c:v>39602.705845601748</c:v>
                </c:pt>
                <c:pt idx="2202">
                  <c:v>39602.706539988503</c:v>
                </c:pt>
                <c:pt idx="2203">
                  <c:v>39602.707234375011</c:v>
                </c:pt>
                <c:pt idx="2204">
                  <c:v>39602.707928761454</c:v>
                </c:pt>
                <c:pt idx="2205">
                  <c:v>39602.708623148203</c:v>
                </c:pt>
                <c:pt idx="2206">
                  <c:v>39602.709317534725</c:v>
                </c:pt>
                <c:pt idx="2207">
                  <c:v>39602.710011921285</c:v>
                </c:pt>
                <c:pt idx="2208">
                  <c:v>39602.710706307873</c:v>
                </c:pt>
                <c:pt idx="2209">
                  <c:v>39602.711400694425</c:v>
                </c:pt>
                <c:pt idx="2210">
                  <c:v>39602.71209508102</c:v>
                </c:pt>
                <c:pt idx="2211">
                  <c:v>39602.712789467594</c:v>
                </c:pt>
                <c:pt idx="2212">
                  <c:v>39602.713483854124</c:v>
                </c:pt>
                <c:pt idx="2213">
                  <c:v>39602.714178240742</c:v>
                </c:pt>
                <c:pt idx="2214">
                  <c:v>39602.714872627315</c:v>
                </c:pt>
                <c:pt idx="2215">
                  <c:v>39602.715567013875</c:v>
                </c:pt>
                <c:pt idx="2216">
                  <c:v>39602.716261400463</c:v>
                </c:pt>
                <c:pt idx="2217">
                  <c:v>39602.716955787037</c:v>
                </c:pt>
                <c:pt idx="2218">
                  <c:v>39602.717650173596</c:v>
                </c:pt>
                <c:pt idx="2219">
                  <c:v>39602.718344560184</c:v>
                </c:pt>
                <c:pt idx="2220">
                  <c:v>39602.719038946831</c:v>
                </c:pt>
                <c:pt idx="2221">
                  <c:v>39602.719733333324</c:v>
                </c:pt>
                <c:pt idx="2222">
                  <c:v>39602.720427719774</c:v>
                </c:pt>
                <c:pt idx="2223">
                  <c:v>39602.721122106399</c:v>
                </c:pt>
                <c:pt idx="2224">
                  <c:v>39602.721816493053</c:v>
                </c:pt>
                <c:pt idx="2225">
                  <c:v>39602.722510879626</c:v>
                </c:pt>
                <c:pt idx="2226">
                  <c:v>39602.723205266186</c:v>
                </c:pt>
                <c:pt idx="2227">
                  <c:v>39602.723899652774</c:v>
                </c:pt>
                <c:pt idx="2228">
                  <c:v>39602.724594039355</c:v>
                </c:pt>
                <c:pt idx="2229">
                  <c:v>39602.725288425929</c:v>
                </c:pt>
                <c:pt idx="2230">
                  <c:v>39602.725982812357</c:v>
                </c:pt>
                <c:pt idx="2231">
                  <c:v>39602.726677199083</c:v>
                </c:pt>
                <c:pt idx="2232">
                  <c:v>39602.727371585526</c:v>
                </c:pt>
                <c:pt idx="2233">
                  <c:v>39602.728065972224</c:v>
                </c:pt>
                <c:pt idx="2234">
                  <c:v>39602.728760358776</c:v>
                </c:pt>
                <c:pt idx="2235">
                  <c:v>39602.729454745277</c:v>
                </c:pt>
                <c:pt idx="2236">
                  <c:v>39602.730149131872</c:v>
                </c:pt>
                <c:pt idx="2237">
                  <c:v>39602.730843518504</c:v>
                </c:pt>
                <c:pt idx="2238">
                  <c:v>39602.731537905085</c:v>
                </c:pt>
                <c:pt idx="2239">
                  <c:v>39602.732232291666</c:v>
                </c:pt>
                <c:pt idx="2240">
                  <c:v>39602.732926678225</c:v>
                </c:pt>
                <c:pt idx="2241">
                  <c:v>39602.733621064719</c:v>
                </c:pt>
                <c:pt idx="2242">
                  <c:v>39602.734315451387</c:v>
                </c:pt>
                <c:pt idx="2243">
                  <c:v>39602.735009837954</c:v>
                </c:pt>
                <c:pt idx="2244">
                  <c:v>39602.735704224535</c:v>
                </c:pt>
                <c:pt idx="2245">
                  <c:v>39602.736398611029</c:v>
                </c:pt>
                <c:pt idx="2246">
                  <c:v>39602.737092997675</c:v>
                </c:pt>
                <c:pt idx="2247">
                  <c:v>39602.737787384176</c:v>
                </c:pt>
                <c:pt idx="2248">
                  <c:v>39602.73848177075</c:v>
                </c:pt>
                <c:pt idx="2249">
                  <c:v>39602.739176157404</c:v>
                </c:pt>
                <c:pt idx="2250">
                  <c:v>39602.739870543985</c:v>
                </c:pt>
                <c:pt idx="2251">
                  <c:v>39602.740564930558</c:v>
                </c:pt>
                <c:pt idx="2252">
                  <c:v>39602.741259317132</c:v>
                </c:pt>
                <c:pt idx="2253">
                  <c:v>39602.741953703597</c:v>
                </c:pt>
                <c:pt idx="2254">
                  <c:v>39602.74264809028</c:v>
                </c:pt>
                <c:pt idx="2255">
                  <c:v>39602.743342476853</c:v>
                </c:pt>
                <c:pt idx="2256">
                  <c:v>39602.744036863427</c:v>
                </c:pt>
                <c:pt idx="2257">
                  <c:v>39602.744731250001</c:v>
                </c:pt>
                <c:pt idx="2258">
                  <c:v>39602.745425636575</c:v>
                </c:pt>
                <c:pt idx="2259">
                  <c:v>39602.746120023134</c:v>
                </c:pt>
                <c:pt idx="2260">
                  <c:v>39602.746814409795</c:v>
                </c:pt>
                <c:pt idx="2261">
                  <c:v>39602.747508796296</c:v>
                </c:pt>
                <c:pt idx="2262">
                  <c:v>39602.748203182869</c:v>
                </c:pt>
                <c:pt idx="2263">
                  <c:v>39602.748897569436</c:v>
                </c:pt>
                <c:pt idx="2264">
                  <c:v>39602.749591956017</c:v>
                </c:pt>
                <c:pt idx="2265">
                  <c:v>39602.750286342613</c:v>
                </c:pt>
                <c:pt idx="2266">
                  <c:v>39602.750980729164</c:v>
                </c:pt>
                <c:pt idx="2267">
                  <c:v>39602.751675115724</c:v>
                </c:pt>
                <c:pt idx="2268">
                  <c:v>39602.752369502305</c:v>
                </c:pt>
                <c:pt idx="2269">
                  <c:v>39602.753063888886</c:v>
                </c:pt>
                <c:pt idx="2270">
                  <c:v>39602.753758275459</c:v>
                </c:pt>
                <c:pt idx="2271">
                  <c:v>39602.754452662026</c:v>
                </c:pt>
                <c:pt idx="2272">
                  <c:v>39602.755147048614</c:v>
                </c:pt>
                <c:pt idx="2273">
                  <c:v>39602.755841435188</c:v>
                </c:pt>
                <c:pt idx="2274">
                  <c:v>39602.756535821762</c:v>
                </c:pt>
                <c:pt idx="2275">
                  <c:v>39602.757230208343</c:v>
                </c:pt>
                <c:pt idx="2276">
                  <c:v>39602.757924594909</c:v>
                </c:pt>
                <c:pt idx="2277">
                  <c:v>39602.758618981483</c:v>
                </c:pt>
                <c:pt idx="2278">
                  <c:v>39602.759313368093</c:v>
                </c:pt>
                <c:pt idx="2279">
                  <c:v>39602.760007754594</c:v>
                </c:pt>
                <c:pt idx="2280">
                  <c:v>39602.760702141175</c:v>
                </c:pt>
                <c:pt idx="2281">
                  <c:v>39602.761396527669</c:v>
                </c:pt>
                <c:pt idx="2282">
                  <c:v>39602.762090914272</c:v>
                </c:pt>
                <c:pt idx="2283">
                  <c:v>39602.762785300925</c:v>
                </c:pt>
                <c:pt idx="2284">
                  <c:v>39602.763479687397</c:v>
                </c:pt>
                <c:pt idx="2285">
                  <c:v>39602.764174074073</c:v>
                </c:pt>
                <c:pt idx="2286">
                  <c:v>39602.764868460625</c:v>
                </c:pt>
                <c:pt idx="2287">
                  <c:v>39602.765562847184</c:v>
                </c:pt>
                <c:pt idx="2288">
                  <c:v>39602.766257233794</c:v>
                </c:pt>
                <c:pt idx="2289">
                  <c:v>39602.766951620324</c:v>
                </c:pt>
                <c:pt idx="2290">
                  <c:v>39602.767646006934</c:v>
                </c:pt>
                <c:pt idx="2291">
                  <c:v>39602.768340393515</c:v>
                </c:pt>
                <c:pt idx="2292">
                  <c:v>39602.769034780074</c:v>
                </c:pt>
                <c:pt idx="2293">
                  <c:v>39602.769729166575</c:v>
                </c:pt>
                <c:pt idx="2294">
                  <c:v>39602.770423553135</c:v>
                </c:pt>
                <c:pt idx="2295">
                  <c:v>39602.771117939774</c:v>
                </c:pt>
                <c:pt idx="2296">
                  <c:v>39602.771812326391</c:v>
                </c:pt>
                <c:pt idx="2297">
                  <c:v>39602.772506712965</c:v>
                </c:pt>
                <c:pt idx="2298">
                  <c:v>39602.773201099539</c:v>
                </c:pt>
                <c:pt idx="2299">
                  <c:v>39602.773895486112</c:v>
                </c:pt>
                <c:pt idx="2300">
                  <c:v>39602.774589872686</c:v>
                </c:pt>
                <c:pt idx="2301">
                  <c:v>39602.775284259224</c:v>
                </c:pt>
                <c:pt idx="2302">
                  <c:v>39602.775978645834</c:v>
                </c:pt>
                <c:pt idx="2303">
                  <c:v>39602.776673032407</c:v>
                </c:pt>
                <c:pt idx="2304">
                  <c:v>39602.777367418981</c:v>
                </c:pt>
                <c:pt idx="2305">
                  <c:v>39602.778061805555</c:v>
                </c:pt>
                <c:pt idx="2306">
                  <c:v>39602.778756192143</c:v>
                </c:pt>
                <c:pt idx="2307">
                  <c:v>39602.77945057863</c:v>
                </c:pt>
                <c:pt idx="2308">
                  <c:v>39602.780144965174</c:v>
                </c:pt>
                <c:pt idx="2309">
                  <c:v>39602.780839351923</c:v>
                </c:pt>
                <c:pt idx="2310">
                  <c:v>39602.781533738431</c:v>
                </c:pt>
                <c:pt idx="2311">
                  <c:v>39602.782228125012</c:v>
                </c:pt>
                <c:pt idx="2312">
                  <c:v>39602.782922511476</c:v>
                </c:pt>
                <c:pt idx="2313">
                  <c:v>39602.783616898203</c:v>
                </c:pt>
                <c:pt idx="2314">
                  <c:v>39602.784311284733</c:v>
                </c:pt>
                <c:pt idx="2315">
                  <c:v>39602.785005671198</c:v>
                </c:pt>
                <c:pt idx="2316">
                  <c:v>39602.785700057801</c:v>
                </c:pt>
                <c:pt idx="2317">
                  <c:v>39602.786394444556</c:v>
                </c:pt>
                <c:pt idx="2318">
                  <c:v>39602.787088830984</c:v>
                </c:pt>
                <c:pt idx="2319">
                  <c:v>39602.787783217522</c:v>
                </c:pt>
                <c:pt idx="2320">
                  <c:v>39602.788477604168</c:v>
                </c:pt>
                <c:pt idx="2321">
                  <c:v>39602.789171990735</c:v>
                </c:pt>
                <c:pt idx="2322">
                  <c:v>39602.789866377316</c:v>
                </c:pt>
                <c:pt idx="2323">
                  <c:v>39602.790560763759</c:v>
                </c:pt>
                <c:pt idx="2324">
                  <c:v>39602.791255150456</c:v>
                </c:pt>
                <c:pt idx="2325">
                  <c:v>39602.791949536928</c:v>
                </c:pt>
                <c:pt idx="2326">
                  <c:v>39602.792643923574</c:v>
                </c:pt>
                <c:pt idx="2327">
                  <c:v>39602.793338310184</c:v>
                </c:pt>
                <c:pt idx="2328">
                  <c:v>39602.794032696758</c:v>
                </c:pt>
                <c:pt idx="2329">
                  <c:v>39602.794727083194</c:v>
                </c:pt>
                <c:pt idx="2330">
                  <c:v>39602.795421469797</c:v>
                </c:pt>
                <c:pt idx="2331">
                  <c:v>39602.796115856479</c:v>
                </c:pt>
                <c:pt idx="2332">
                  <c:v>39602.796810243053</c:v>
                </c:pt>
                <c:pt idx="2333">
                  <c:v>39602.797504629576</c:v>
                </c:pt>
                <c:pt idx="2334">
                  <c:v>39602.798199016186</c:v>
                </c:pt>
                <c:pt idx="2335">
                  <c:v>39602.798893402782</c:v>
                </c:pt>
                <c:pt idx="2336">
                  <c:v>39602.799587789246</c:v>
                </c:pt>
                <c:pt idx="2337">
                  <c:v>39602.800282176002</c:v>
                </c:pt>
                <c:pt idx="2338">
                  <c:v>39602.800976562503</c:v>
                </c:pt>
                <c:pt idx="2339">
                  <c:v>39602.801670949091</c:v>
                </c:pt>
                <c:pt idx="2340">
                  <c:v>39602.80236533565</c:v>
                </c:pt>
                <c:pt idx="2341">
                  <c:v>39602.803059722231</c:v>
                </c:pt>
                <c:pt idx="2342">
                  <c:v>39602.803754108798</c:v>
                </c:pt>
                <c:pt idx="2343">
                  <c:v>39602.804448495393</c:v>
                </c:pt>
                <c:pt idx="2344">
                  <c:v>39602.805142881924</c:v>
                </c:pt>
                <c:pt idx="2345">
                  <c:v>39602.805837268621</c:v>
                </c:pt>
                <c:pt idx="2346">
                  <c:v>39602.806531655093</c:v>
                </c:pt>
                <c:pt idx="2347">
                  <c:v>39602.807226041667</c:v>
                </c:pt>
                <c:pt idx="2348">
                  <c:v>39602.80792042824</c:v>
                </c:pt>
                <c:pt idx="2349">
                  <c:v>39602.808614814843</c:v>
                </c:pt>
                <c:pt idx="2350">
                  <c:v>39602.809309201388</c:v>
                </c:pt>
                <c:pt idx="2351">
                  <c:v>39602.810003587962</c:v>
                </c:pt>
                <c:pt idx="2352">
                  <c:v>39602.810697974637</c:v>
                </c:pt>
                <c:pt idx="2353">
                  <c:v>39602.811392361109</c:v>
                </c:pt>
                <c:pt idx="2354">
                  <c:v>39602.812086747683</c:v>
                </c:pt>
                <c:pt idx="2355">
                  <c:v>39602.812781134257</c:v>
                </c:pt>
                <c:pt idx="2356">
                  <c:v>39602.81347552083</c:v>
                </c:pt>
                <c:pt idx="2357">
                  <c:v>39602.814169907411</c:v>
                </c:pt>
                <c:pt idx="2358">
                  <c:v>39602.814864294123</c:v>
                </c:pt>
                <c:pt idx="2359">
                  <c:v>39602.815558680602</c:v>
                </c:pt>
                <c:pt idx="2360">
                  <c:v>39602.816253067213</c:v>
                </c:pt>
                <c:pt idx="2361">
                  <c:v>39602.816947453743</c:v>
                </c:pt>
                <c:pt idx="2362">
                  <c:v>39602.81764184028</c:v>
                </c:pt>
                <c:pt idx="2363">
                  <c:v>39602.818336227028</c:v>
                </c:pt>
                <c:pt idx="2364">
                  <c:v>39602.819030613427</c:v>
                </c:pt>
                <c:pt idx="2365">
                  <c:v>39602.819725000001</c:v>
                </c:pt>
                <c:pt idx="2366">
                  <c:v>39602.820419386611</c:v>
                </c:pt>
                <c:pt idx="2367">
                  <c:v>39602.821113773134</c:v>
                </c:pt>
                <c:pt idx="2368">
                  <c:v>39602.821808159722</c:v>
                </c:pt>
                <c:pt idx="2369">
                  <c:v>39602.822502546296</c:v>
                </c:pt>
                <c:pt idx="2370">
                  <c:v>39602.82319693287</c:v>
                </c:pt>
                <c:pt idx="2371">
                  <c:v>39602.823891319444</c:v>
                </c:pt>
                <c:pt idx="2372">
                  <c:v>39602.824585706017</c:v>
                </c:pt>
                <c:pt idx="2373">
                  <c:v>39602.825280092591</c:v>
                </c:pt>
                <c:pt idx="2374">
                  <c:v>39602.825974479201</c:v>
                </c:pt>
                <c:pt idx="2375">
                  <c:v>39602.826668865724</c:v>
                </c:pt>
                <c:pt idx="2376">
                  <c:v>39602.827363252305</c:v>
                </c:pt>
                <c:pt idx="2377">
                  <c:v>39602.828057638893</c:v>
                </c:pt>
                <c:pt idx="2378">
                  <c:v>39602.82875202546</c:v>
                </c:pt>
                <c:pt idx="2379">
                  <c:v>39602.829446412034</c:v>
                </c:pt>
                <c:pt idx="2380">
                  <c:v>39602.830140798615</c:v>
                </c:pt>
                <c:pt idx="2381">
                  <c:v>39602.830835185203</c:v>
                </c:pt>
                <c:pt idx="2382">
                  <c:v>39602.831529571755</c:v>
                </c:pt>
                <c:pt idx="2383">
                  <c:v>39602.832223958343</c:v>
                </c:pt>
                <c:pt idx="2384">
                  <c:v>39602.832918345048</c:v>
                </c:pt>
                <c:pt idx="2385">
                  <c:v>39602.833612731476</c:v>
                </c:pt>
                <c:pt idx="2386">
                  <c:v>39602.834307118093</c:v>
                </c:pt>
                <c:pt idx="2387">
                  <c:v>39602.835001504624</c:v>
                </c:pt>
                <c:pt idx="2388">
                  <c:v>39602.835695891205</c:v>
                </c:pt>
                <c:pt idx="2389">
                  <c:v>39602.836390277793</c:v>
                </c:pt>
                <c:pt idx="2390">
                  <c:v>39602.837084664279</c:v>
                </c:pt>
                <c:pt idx="2391">
                  <c:v>39602.837779050933</c:v>
                </c:pt>
                <c:pt idx="2392">
                  <c:v>39602.838473437499</c:v>
                </c:pt>
                <c:pt idx="2393">
                  <c:v>39602.839167824073</c:v>
                </c:pt>
                <c:pt idx="2394">
                  <c:v>39602.839862210625</c:v>
                </c:pt>
                <c:pt idx="2395">
                  <c:v>39602.840556597243</c:v>
                </c:pt>
                <c:pt idx="2396">
                  <c:v>39602.841250983794</c:v>
                </c:pt>
                <c:pt idx="2397">
                  <c:v>39602.841945370368</c:v>
                </c:pt>
                <c:pt idx="2398">
                  <c:v>39602.842639757037</c:v>
                </c:pt>
                <c:pt idx="2399">
                  <c:v>39602.843334143596</c:v>
                </c:pt>
                <c:pt idx="2400">
                  <c:v>39602.844028530089</c:v>
                </c:pt>
                <c:pt idx="2401">
                  <c:v>39602.844722916656</c:v>
                </c:pt>
                <c:pt idx="2402">
                  <c:v>39602.845417303244</c:v>
                </c:pt>
                <c:pt idx="2403">
                  <c:v>39602.846111689818</c:v>
                </c:pt>
                <c:pt idx="2404">
                  <c:v>39602.846806076523</c:v>
                </c:pt>
                <c:pt idx="2405">
                  <c:v>39602.847500463002</c:v>
                </c:pt>
                <c:pt idx="2406">
                  <c:v>39602.848194849612</c:v>
                </c:pt>
                <c:pt idx="2407">
                  <c:v>39602.848889236222</c:v>
                </c:pt>
                <c:pt idx="2408">
                  <c:v>39602.849583622687</c:v>
                </c:pt>
                <c:pt idx="2409">
                  <c:v>39602.850278009355</c:v>
                </c:pt>
                <c:pt idx="2410">
                  <c:v>39602.850972395965</c:v>
                </c:pt>
                <c:pt idx="2411">
                  <c:v>39602.851666782408</c:v>
                </c:pt>
                <c:pt idx="2412">
                  <c:v>39602.852361169003</c:v>
                </c:pt>
                <c:pt idx="2413">
                  <c:v>39602.853055555563</c:v>
                </c:pt>
                <c:pt idx="2414">
                  <c:v>39602.853749942202</c:v>
                </c:pt>
                <c:pt idx="2415">
                  <c:v>39602.854444328797</c:v>
                </c:pt>
                <c:pt idx="2416">
                  <c:v>39602.855138715277</c:v>
                </c:pt>
                <c:pt idx="2417">
                  <c:v>39602.855833101923</c:v>
                </c:pt>
                <c:pt idx="2418">
                  <c:v>39602.856527488599</c:v>
                </c:pt>
                <c:pt idx="2419">
                  <c:v>39602.857221875012</c:v>
                </c:pt>
                <c:pt idx="2420">
                  <c:v>39602.857916261593</c:v>
                </c:pt>
                <c:pt idx="2421">
                  <c:v>39602.858610648269</c:v>
                </c:pt>
                <c:pt idx="2422">
                  <c:v>39602.859305034719</c:v>
                </c:pt>
                <c:pt idx="2423">
                  <c:v>39602.859999421293</c:v>
                </c:pt>
                <c:pt idx="2424">
                  <c:v>39602.860693807881</c:v>
                </c:pt>
                <c:pt idx="2425">
                  <c:v>39602.861388194447</c:v>
                </c:pt>
                <c:pt idx="2426">
                  <c:v>39602.862082580985</c:v>
                </c:pt>
                <c:pt idx="2427">
                  <c:v>39602.862776967595</c:v>
                </c:pt>
                <c:pt idx="2428">
                  <c:v>39602.863471354169</c:v>
                </c:pt>
                <c:pt idx="2429">
                  <c:v>39602.864165740735</c:v>
                </c:pt>
                <c:pt idx="2430">
                  <c:v>39602.864860127316</c:v>
                </c:pt>
                <c:pt idx="2431">
                  <c:v>39602.865554513875</c:v>
                </c:pt>
                <c:pt idx="2432">
                  <c:v>39602.866248900493</c:v>
                </c:pt>
                <c:pt idx="2433">
                  <c:v>39602.866943287037</c:v>
                </c:pt>
                <c:pt idx="2434">
                  <c:v>39602.867637673604</c:v>
                </c:pt>
                <c:pt idx="2435">
                  <c:v>39602.868332060192</c:v>
                </c:pt>
                <c:pt idx="2436">
                  <c:v>39602.869026446839</c:v>
                </c:pt>
                <c:pt idx="2437">
                  <c:v>39602.869720833194</c:v>
                </c:pt>
                <c:pt idx="2438">
                  <c:v>39602.870415219913</c:v>
                </c:pt>
                <c:pt idx="2439">
                  <c:v>39602.87110960648</c:v>
                </c:pt>
                <c:pt idx="2440">
                  <c:v>39602.871803993061</c:v>
                </c:pt>
                <c:pt idx="2441">
                  <c:v>39602.872498379642</c:v>
                </c:pt>
                <c:pt idx="2442">
                  <c:v>39602.873192766194</c:v>
                </c:pt>
                <c:pt idx="2443">
                  <c:v>39602.873887152782</c:v>
                </c:pt>
                <c:pt idx="2444">
                  <c:v>39602.874581539334</c:v>
                </c:pt>
                <c:pt idx="2445">
                  <c:v>39602.875275925995</c:v>
                </c:pt>
                <c:pt idx="2446">
                  <c:v>39602.875970312503</c:v>
                </c:pt>
                <c:pt idx="2447">
                  <c:v>39602.876664699092</c:v>
                </c:pt>
                <c:pt idx="2448">
                  <c:v>39602.877359085651</c:v>
                </c:pt>
                <c:pt idx="2449">
                  <c:v>39602.878053472326</c:v>
                </c:pt>
                <c:pt idx="2450">
                  <c:v>39602.878747858798</c:v>
                </c:pt>
                <c:pt idx="2451">
                  <c:v>39602.879442245372</c:v>
                </c:pt>
                <c:pt idx="2452">
                  <c:v>39602.880136631946</c:v>
                </c:pt>
                <c:pt idx="2453">
                  <c:v>39602.880831018629</c:v>
                </c:pt>
                <c:pt idx="2454">
                  <c:v>39602.881525405093</c:v>
                </c:pt>
                <c:pt idx="2455">
                  <c:v>39602.882219791754</c:v>
                </c:pt>
                <c:pt idx="2456">
                  <c:v>39602.882914178364</c:v>
                </c:pt>
                <c:pt idx="2457">
                  <c:v>39602.883608564814</c:v>
                </c:pt>
                <c:pt idx="2458">
                  <c:v>39602.884302951388</c:v>
                </c:pt>
                <c:pt idx="2459">
                  <c:v>39602.884997338071</c:v>
                </c:pt>
                <c:pt idx="2460">
                  <c:v>39602.885691724543</c:v>
                </c:pt>
                <c:pt idx="2461">
                  <c:v>39602.886386111109</c:v>
                </c:pt>
                <c:pt idx="2462">
                  <c:v>39602.887080497683</c:v>
                </c:pt>
                <c:pt idx="2463">
                  <c:v>39602.887774884257</c:v>
                </c:pt>
                <c:pt idx="2464">
                  <c:v>39602.888469270911</c:v>
                </c:pt>
                <c:pt idx="2465">
                  <c:v>39602.889163657404</c:v>
                </c:pt>
                <c:pt idx="2466">
                  <c:v>39602.889858044116</c:v>
                </c:pt>
                <c:pt idx="2467">
                  <c:v>39602.890552430603</c:v>
                </c:pt>
                <c:pt idx="2468">
                  <c:v>39602.891246817126</c:v>
                </c:pt>
                <c:pt idx="2469">
                  <c:v>39602.891941203605</c:v>
                </c:pt>
                <c:pt idx="2470">
                  <c:v>39602.89263559028</c:v>
                </c:pt>
                <c:pt idx="2471">
                  <c:v>39602.893329976861</c:v>
                </c:pt>
                <c:pt idx="2472">
                  <c:v>39602.894024363428</c:v>
                </c:pt>
                <c:pt idx="2473">
                  <c:v>39602.894718750002</c:v>
                </c:pt>
                <c:pt idx="2474">
                  <c:v>39602.895413136583</c:v>
                </c:pt>
                <c:pt idx="2475">
                  <c:v>39602.896107523135</c:v>
                </c:pt>
                <c:pt idx="2476">
                  <c:v>39602.896801909723</c:v>
                </c:pt>
                <c:pt idx="2477">
                  <c:v>39602.897496296297</c:v>
                </c:pt>
                <c:pt idx="2478">
                  <c:v>39602.89819068287</c:v>
                </c:pt>
                <c:pt idx="2479">
                  <c:v>39602.898885069444</c:v>
                </c:pt>
                <c:pt idx="2480">
                  <c:v>39602.89957945612</c:v>
                </c:pt>
                <c:pt idx="2481">
                  <c:v>39602.900273842613</c:v>
                </c:pt>
                <c:pt idx="2482">
                  <c:v>39602.900968229202</c:v>
                </c:pt>
                <c:pt idx="2483">
                  <c:v>39602.901662615608</c:v>
                </c:pt>
                <c:pt idx="2484">
                  <c:v>39602.902357002313</c:v>
                </c:pt>
                <c:pt idx="2485">
                  <c:v>39602.903051388959</c:v>
                </c:pt>
                <c:pt idx="2486">
                  <c:v>39602.903745775424</c:v>
                </c:pt>
                <c:pt idx="2487">
                  <c:v>39602.904440162034</c:v>
                </c:pt>
                <c:pt idx="2488">
                  <c:v>39602.905134548608</c:v>
                </c:pt>
                <c:pt idx="2489">
                  <c:v>39602.905828935189</c:v>
                </c:pt>
                <c:pt idx="2490">
                  <c:v>39602.906523321763</c:v>
                </c:pt>
                <c:pt idx="2491">
                  <c:v>39602.907217708409</c:v>
                </c:pt>
                <c:pt idx="2492">
                  <c:v>39602.907912095005</c:v>
                </c:pt>
                <c:pt idx="2493">
                  <c:v>39602.908606481491</c:v>
                </c:pt>
                <c:pt idx="2494">
                  <c:v>39602.909300868057</c:v>
                </c:pt>
                <c:pt idx="2495">
                  <c:v>39602.909995254631</c:v>
                </c:pt>
                <c:pt idx="2496">
                  <c:v>39602.910689641205</c:v>
                </c:pt>
                <c:pt idx="2497">
                  <c:v>39602.911384027779</c:v>
                </c:pt>
                <c:pt idx="2498">
                  <c:v>39602.91207841444</c:v>
                </c:pt>
                <c:pt idx="2499">
                  <c:v>39602.912772800933</c:v>
                </c:pt>
                <c:pt idx="2500">
                  <c:v>39602.9134671875</c:v>
                </c:pt>
                <c:pt idx="2501">
                  <c:v>39602.914161574081</c:v>
                </c:pt>
                <c:pt idx="2502">
                  <c:v>39602.914855960647</c:v>
                </c:pt>
                <c:pt idx="2503">
                  <c:v>39602.915550347243</c:v>
                </c:pt>
                <c:pt idx="2504">
                  <c:v>39602.916244733795</c:v>
                </c:pt>
                <c:pt idx="2505">
                  <c:v>39602.916939120485</c:v>
                </c:pt>
                <c:pt idx="2506">
                  <c:v>39602.917633506942</c:v>
                </c:pt>
                <c:pt idx="2507">
                  <c:v>39602.918327893596</c:v>
                </c:pt>
                <c:pt idx="2508">
                  <c:v>39602.91902228009</c:v>
                </c:pt>
                <c:pt idx="2509">
                  <c:v>39602.919716666664</c:v>
                </c:pt>
                <c:pt idx="2510">
                  <c:v>39602.920411053194</c:v>
                </c:pt>
                <c:pt idx="2511">
                  <c:v>39602.921105439804</c:v>
                </c:pt>
                <c:pt idx="2512">
                  <c:v>39602.921799826385</c:v>
                </c:pt>
                <c:pt idx="2513">
                  <c:v>39602.922494212966</c:v>
                </c:pt>
                <c:pt idx="2514">
                  <c:v>39602.923188599525</c:v>
                </c:pt>
                <c:pt idx="2515">
                  <c:v>39602.923882986106</c:v>
                </c:pt>
                <c:pt idx="2516">
                  <c:v>39602.92457737276</c:v>
                </c:pt>
                <c:pt idx="2517">
                  <c:v>39602.925271759254</c:v>
                </c:pt>
                <c:pt idx="2518">
                  <c:v>39602.925966145835</c:v>
                </c:pt>
                <c:pt idx="2519">
                  <c:v>39602.926660532328</c:v>
                </c:pt>
                <c:pt idx="2520">
                  <c:v>39602.927354918982</c:v>
                </c:pt>
                <c:pt idx="2521">
                  <c:v>39602.928049305563</c:v>
                </c:pt>
                <c:pt idx="2522">
                  <c:v>39602.92874369213</c:v>
                </c:pt>
                <c:pt idx="2523">
                  <c:v>39602.929438078703</c:v>
                </c:pt>
                <c:pt idx="2524">
                  <c:v>39602.930132465277</c:v>
                </c:pt>
                <c:pt idx="2525">
                  <c:v>39602.930826851851</c:v>
                </c:pt>
                <c:pt idx="2526">
                  <c:v>39602.931521238432</c:v>
                </c:pt>
                <c:pt idx="2527">
                  <c:v>39602.932215625013</c:v>
                </c:pt>
                <c:pt idx="2528">
                  <c:v>39602.932910011572</c:v>
                </c:pt>
                <c:pt idx="2529">
                  <c:v>39602.933604398211</c:v>
                </c:pt>
                <c:pt idx="2530">
                  <c:v>39602.934298784719</c:v>
                </c:pt>
                <c:pt idx="2531">
                  <c:v>39602.934993171286</c:v>
                </c:pt>
                <c:pt idx="2532">
                  <c:v>39602.935687557794</c:v>
                </c:pt>
                <c:pt idx="2533">
                  <c:v>39602.936381944448</c:v>
                </c:pt>
                <c:pt idx="2534">
                  <c:v>39602.937076331022</c:v>
                </c:pt>
                <c:pt idx="2535">
                  <c:v>39602.937770717574</c:v>
                </c:pt>
                <c:pt idx="2536">
                  <c:v>39602.938465104169</c:v>
                </c:pt>
                <c:pt idx="2537">
                  <c:v>39602.939159490743</c:v>
                </c:pt>
                <c:pt idx="2538">
                  <c:v>39602.939853877317</c:v>
                </c:pt>
                <c:pt idx="2539">
                  <c:v>39602.94054826389</c:v>
                </c:pt>
                <c:pt idx="2540">
                  <c:v>39602.941242650464</c:v>
                </c:pt>
                <c:pt idx="2541">
                  <c:v>39602.941937037038</c:v>
                </c:pt>
                <c:pt idx="2542">
                  <c:v>39602.942631423612</c:v>
                </c:pt>
                <c:pt idx="2543">
                  <c:v>39602.943325810185</c:v>
                </c:pt>
                <c:pt idx="2544">
                  <c:v>39602.944020196846</c:v>
                </c:pt>
                <c:pt idx="2545">
                  <c:v>39602.944714583326</c:v>
                </c:pt>
                <c:pt idx="2546">
                  <c:v>39602.945408969907</c:v>
                </c:pt>
                <c:pt idx="2547">
                  <c:v>39602.94610335656</c:v>
                </c:pt>
                <c:pt idx="2548">
                  <c:v>39602.946797743061</c:v>
                </c:pt>
                <c:pt idx="2549">
                  <c:v>39602.947492129628</c:v>
                </c:pt>
                <c:pt idx="2550">
                  <c:v>39602.948186516194</c:v>
                </c:pt>
                <c:pt idx="2551">
                  <c:v>39602.948880902783</c:v>
                </c:pt>
                <c:pt idx="2552">
                  <c:v>39602.949575289349</c:v>
                </c:pt>
                <c:pt idx="2553">
                  <c:v>39602.950269676003</c:v>
                </c:pt>
                <c:pt idx="2554">
                  <c:v>39602.950964062496</c:v>
                </c:pt>
                <c:pt idx="2555">
                  <c:v>39602.951658449208</c:v>
                </c:pt>
                <c:pt idx="2556">
                  <c:v>39602.952352835651</c:v>
                </c:pt>
                <c:pt idx="2557">
                  <c:v>39602.953047222232</c:v>
                </c:pt>
                <c:pt idx="2558">
                  <c:v>39602.953741608784</c:v>
                </c:pt>
                <c:pt idx="2559">
                  <c:v>39602.954435995445</c:v>
                </c:pt>
                <c:pt idx="2560">
                  <c:v>39602.955130381946</c:v>
                </c:pt>
                <c:pt idx="2561">
                  <c:v>39602.955824768542</c:v>
                </c:pt>
                <c:pt idx="2562">
                  <c:v>39602.956519155225</c:v>
                </c:pt>
                <c:pt idx="2563">
                  <c:v>39602.957213541667</c:v>
                </c:pt>
                <c:pt idx="2564">
                  <c:v>39602.957907928241</c:v>
                </c:pt>
                <c:pt idx="2565">
                  <c:v>39602.958602314888</c:v>
                </c:pt>
                <c:pt idx="2566">
                  <c:v>39602.959296701389</c:v>
                </c:pt>
                <c:pt idx="2567">
                  <c:v>39602.959991087962</c:v>
                </c:pt>
                <c:pt idx="2568">
                  <c:v>39602.960685474543</c:v>
                </c:pt>
                <c:pt idx="2569">
                  <c:v>39602.961379861074</c:v>
                </c:pt>
                <c:pt idx="2570">
                  <c:v>39602.962074247691</c:v>
                </c:pt>
                <c:pt idx="2571">
                  <c:v>39602.962768634185</c:v>
                </c:pt>
                <c:pt idx="2572">
                  <c:v>39602.963463020824</c:v>
                </c:pt>
                <c:pt idx="2573">
                  <c:v>39602.964157407412</c:v>
                </c:pt>
                <c:pt idx="2574">
                  <c:v>39602.964851793993</c:v>
                </c:pt>
                <c:pt idx="2575">
                  <c:v>39602.965546180552</c:v>
                </c:pt>
                <c:pt idx="2576">
                  <c:v>39602.966240567126</c:v>
                </c:pt>
                <c:pt idx="2577">
                  <c:v>39602.966934953707</c:v>
                </c:pt>
                <c:pt idx="2578">
                  <c:v>39602.967629340281</c:v>
                </c:pt>
                <c:pt idx="2579">
                  <c:v>39602.968323726862</c:v>
                </c:pt>
                <c:pt idx="2580">
                  <c:v>39602.969018113428</c:v>
                </c:pt>
                <c:pt idx="2581">
                  <c:v>39602.969712500002</c:v>
                </c:pt>
                <c:pt idx="2582">
                  <c:v>39602.970406886583</c:v>
                </c:pt>
                <c:pt idx="2583">
                  <c:v>39602.97110127315</c:v>
                </c:pt>
                <c:pt idx="2584">
                  <c:v>39602.971795659651</c:v>
                </c:pt>
                <c:pt idx="2585">
                  <c:v>39602.972490046297</c:v>
                </c:pt>
                <c:pt idx="2586">
                  <c:v>39602.973184432871</c:v>
                </c:pt>
                <c:pt idx="2587">
                  <c:v>39602.973878819445</c:v>
                </c:pt>
                <c:pt idx="2588">
                  <c:v>39602.97457320612</c:v>
                </c:pt>
                <c:pt idx="2589">
                  <c:v>39602.975267592592</c:v>
                </c:pt>
                <c:pt idx="2590">
                  <c:v>39602.975961979166</c:v>
                </c:pt>
                <c:pt idx="2591">
                  <c:v>39602.976656365739</c:v>
                </c:pt>
                <c:pt idx="2592">
                  <c:v>39602.977350752306</c:v>
                </c:pt>
                <c:pt idx="2593">
                  <c:v>39602.97804513896</c:v>
                </c:pt>
                <c:pt idx="2594">
                  <c:v>39602.978739525461</c:v>
                </c:pt>
                <c:pt idx="2595">
                  <c:v>39602.979433912034</c:v>
                </c:pt>
                <c:pt idx="2596">
                  <c:v>39602.980128298688</c:v>
                </c:pt>
                <c:pt idx="2597">
                  <c:v>39602.980822685182</c:v>
                </c:pt>
                <c:pt idx="2598">
                  <c:v>39602.981517071763</c:v>
                </c:pt>
                <c:pt idx="2599">
                  <c:v>39602.982211458497</c:v>
                </c:pt>
                <c:pt idx="2600">
                  <c:v>39602.982905845005</c:v>
                </c:pt>
                <c:pt idx="2601">
                  <c:v>39602.983600231484</c:v>
                </c:pt>
                <c:pt idx="2602">
                  <c:v>39602.984294618131</c:v>
                </c:pt>
                <c:pt idx="2603">
                  <c:v>39602.984989004632</c:v>
                </c:pt>
                <c:pt idx="2604">
                  <c:v>39602.985683391205</c:v>
                </c:pt>
                <c:pt idx="2605">
                  <c:v>39602.986377777852</c:v>
                </c:pt>
                <c:pt idx="2606">
                  <c:v>39602.987072164353</c:v>
                </c:pt>
                <c:pt idx="2607">
                  <c:v>39602.987766550927</c:v>
                </c:pt>
                <c:pt idx="2608">
                  <c:v>39602.9884609375</c:v>
                </c:pt>
                <c:pt idx="2609">
                  <c:v>39602.989155324169</c:v>
                </c:pt>
                <c:pt idx="2610">
                  <c:v>39602.989849710626</c:v>
                </c:pt>
                <c:pt idx="2611">
                  <c:v>39602.990544097222</c:v>
                </c:pt>
                <c:pt idx="2612">
                  <c:v>39602.991238483795</c:v>
                </c:pt>
                <c:pt idx="2613">
                  <c:v>39602.991932870355</c:v>
                </c:pt>
                <c:pt idx="2614">
                  <c:v>39602.992627256943</c:v>
                </c:pt>
                <c:pt idx="2615">
                  <c:v>39602.993321643444</c:v>
                </c:pt>
                <c:pt idx="2616">
                  <c:v>39602.99401603009</c:v>
                </c:pt>
                <c:pt idx="2617">
                  <c:v>39602.994710416664</c:v>
                </c:pt>
                <c:pt idx="2618">
                  <c:v>39602.995404803143</c:v>
                </c:pt>
                <c:pt idx="2619">
                  <c:v>39602.996099189812</c:v>
                </c:pt>
                <c:pt idx="2620">
                  <c:v>39602.996793576385</c:v>
                </c:pt>
                <c:pt idx="2621">
                  <c:v>39602.997487962894</c:v>
                </c:pt>
                <c:pt idx="2622">
                  <c:v>39602.99818234954</c:v>
                </c:pt>
                <c:pt idx="2623">
                  <c:v>39602.998876736143</c:v>
                </c:pt>
                <c:pt idx="2624">
                  <c:v>39602.999571122687</c:v>
                </c:pt>
                <c:pt idx="2625">
                  <c:v>39603.000265509254</c:v>
                </c:pt>
                <c:pt idx="2626">
                  <c:v>39603.000959895842</c:v>
                </c:pt>
                <c:pt idx="2627">
                  <c:v>39603.001654282409</c:v>
                </c:pt>
                <c:pt idx="2628">
                  <c:v>39603.002348668982</c:v>
                </c:pt>
                <c:pt idx="2629">
                  <c:v>39603.003043055556</c:v>
                </c:pt>
                <c:pt idx="2630">
                  <c:v>39603.003737442203</c:v>
                </c:pt>
                <c:pt idx="2631">
                  <c:v>39603.004431828711</c:v>
                </c:pt>
                <c:pt idx="2632">
                  <c:v>39603.005126215183</c:v>
                </c:pt>
                <c:pt idx="2633">
                  <c:v>39603.005820601771</c:v>
                </c:pt>
                <c:pt idx="2634">
                  <c:v>39603.006514988527</c:v>
                </c:pt>
                <c:pt idx="2635">
                  <c:v>39603.007209375013</c:v>
                </c:pt>
                <c:pt idx="2636">
                  <c:v>39603.007903761492</c:v>
                </c:pt>
                <c:pt idx="2637">
                  <c:v>39603.00859814827</c:v>
                </c:pt>
                <c:pt idx="2638">
                  <c:v>39603.00929253472</c:v>
                </c:pt>
                <c:pt idx="2639">
                  <c:v>39603.009986921214</c:v>
                </c:pt>
                <c:pt idx="2640">
                  <c:v>39603.010681307867</c:v>
                </c:pt>
                <c:pt idx="2641">
                  <c:v>39603.011375694441</c:v>
                </c:pt>
                <c:pt idx="2642">
                  <c:v>39603.012070081022</c:v>
                </c:pt>
                <c:pt idx="2643">
                  <c:v>39603.012764467596</c:v>
                </c:pt>
                <c:pt idx="2644">
                  <c:v>39603.013458854191</c:v>
                </c:pt>
                <c:pt idx="2645">
                  <c:v>39603.014153240743</c:v>
                </c:pt>
                <c:pt idx="2646">
                  <c:v>39603.014847627317</c:v>
                </c:pt>
                <c:pt idx="2647">
                  <c:v>39603.015542013884</c:v>
                </c:pt>
                <c:pt idx="2648">
                  <c:v>39603.01623640061</c:v>
                </c:pt>
                <c:pt idx="2649">
                  <c:v>39603.016930787038</c:v>
                </c:pt>
                <c:pt idx="2650">
                  <c:v>39603.017625173605</c:v>
                </c:pt>
                <c:pt idx="2651">
                  <c:v>39603.018319560193</c:v>
                </c:pt>
                <c:pt idx="2652">
                  <c:v>39603.019013946847</c:v>
                </c:pt>
                <c:pt idx="2653">
                  <c:v>39603.019708333326</c:v>
                </c:pt>
                <c:pt idx="2654">
                  <c:v>39603.020402719812</c:v>
                </c:pt>
                <c:pt idx="2655">
                  <c:v>39603.021097106481</c:v>
                </c:pt>
                <c:pt idx="2656">
                  <c:v>39603.021791493054</c:v>
                </c:pt>
                <c:pt idx="2657">
                  <c:v>39603.022485879585</c:v>
                </c:pt>
                <c:pt idx="2658">
                  <c:v>39603.023180266122</c:v>
                </c:pt>
                <c:pt idx="2659">
                  <c:v>39603.023874652776</c:v>
                </c:pt>
                <c:pt idx="2660">
                  <c:v>39603.024569039335</c:v>
                </c:pt>
                <c:pt idx="2661">
                  <c:v>39603.025263425923</c:v>
                </c:pt>
                <c:pt idx="2662">
                  <c:v>39603.025957812475</c:v>
                </c:pt>
                <c:pt idx="2663">
                  <c:v>39603.026652199092</c:v>
                </c:pt>
                <c:pt idx="2664">
                  <c:v>39603.027346585543</c:v>
                </c:pt>
                <c:pt idx="2665">
                  <c:v>39603.028040972225</c:v>
                </c:pt>
                <c:pt idx="2666">
                  <c:v>39603.028735358799</c:v>
                </c:pt>
                <c:pt idx="2667">
                  <c:v>39603.0294297453</c:v>
                </c:pt>
                <c:pt idx="2668">
                  <c:v>39603.030124131925</c:v>
                </c:pt>
                <c:pt idx="2669">
                  <c:v>39603.030818518542</c:v>
                </c:pt>
                <c:pt idx="2670">
                  <c:v>39603.031512905094</c:v>
                </c:pt>
                <c:pt idx="2671">
                  <c:v>39603.032207291668</c:v>
                </c:pt>
                <c:pt idx="2672">
                  <c:v>39603.032901678234</c:v>
                </c:pt>
                <c:pt idx="2673">
                  <c:v>39603.033596064815</c:v>
                </c:pt>
                <c:pt idx="2674">
                  <c:v>39603.034290451389</c:v>
                </c:pt>
                <c:pt idx="2675">
                  <c:v>39603.034984837956</c:v>
                </c:pt>
                <c:pt idx="2676">
                  <c:v>39603.035679224602</c:v>
                </c:pt>
                <c:pt idx="2677">
                  <c:v>39603.036373611074</c:v>
                </c:pt>
                <c:pt idx="2678">
                  <c:v>39603.037067997684</c:v>
                </c:pt>
                <c:pt idx="2679">
                  <c:v>39603.037762384185</c:v>
                </c:pt>
                <c:pt idx="2680">
                  <c:v>39603.038456770832</c:v>
                </c:pt>
                <c:pt idx="2681">
                  <c:v>39603.039151157405</c:v>
                </c:pt>
                <c:pt idx="2682">
                  <c:v>39603.039845543979</c:v>
                </c:pt>
                <c:pt idx="2683">
                  <c:v>39603.040539930611</c:v>
                </c:pt>
                <c:pt idx="2684">
                  <c:v>39603.041234317141</c:v>
                </c:pt>
                <c:pt idx="2685">
                  <c:v>39603.041928703613</c:v>
                </c:pt>
                <c:pt idx="2686">
                  <c:v>39603.042623090281</c:v>
                </c:pt>
                <c:pt idx="2687">
                  <c:v>39603.043317476993</c:v>
                </c:pt>
                <c:pt idx="2688">
                  <c:v>39603.044011863429</c:v>
                </c:pt>
                <c:pt idx="2689">
                  <c:v>39603.044706250002</c:v>
                </c:pt>
                <c:pt idx="2690">
                  <c:v>39603.045400636576</c:v>
                </c:pt>
                <c:pt idx="2691">
                  <c:v>39603.046095023201</c:v>
                </c:pt>
                <c:pt idx="2692">
                  <c:v>39603.046789409731</c:v>
                </c:pt>
                <c:pt idx="2693">
                  <c:v>39603.047483796276</c:v>
                </c:pt>
                <c:pt idx="2694">
                  <c:v>39603.048178182893</c:v>
                </c:pt>
                <c:pt idx="2695">
                  <c:v>39603.048872569445</c:v>
                </c:pt>
                <c:pt idx="2696">
                  <c:v>39603.049566956019</c:v>
                </c:pt>
                <c:pt idx="2697">
                  <c:v>39603.050261342643</c:v>
                </c:pt>
                <c:pt idx="2698">
                  <c:v>39603.050955729203</c:v>
                </c:pt>
                <c:pt idx="2699">
                  <c:v>39603.051650115725</c:v>
                </c:pt>
                <c:pt idx="2700">
                  <c:v>39603.052344502314</c:v>
                </c:pt>
                <c:pt idx="2701">
                  <c:v>39603.053038888967</c:v>
                </c:pt>
                <c:pt idx="2702">
                  <c:v>39603.053733275461</c:v>
                </c:pt>
                <c:pt idx="2703">
                  <c:v>39603.054427662035</c:v>
                </c:pt>
                <c:pt idx="2704">
                  <c:v>39603.055122048609</c:v>
                </c:pt>
                <c:pt idx="2705">
                  <c:v>39603.055816435211</c:v>
                </c:pt>
                <c:pt idx="2706">
                  <c:v>39603.056510821763</c:v>
                </c:pt>
                <c:pt idx="2707">
                  <c:v>39603.057205208403</c:v>
                </c:pt>
                <c:pt idx="2708">
                  <c:v>39603.057899595005</c:v>
                </c:pt>
                <c:pt idx="2709">
                  <c:v>39603.058593981492</c:v>
                </c:pt>
                <c:pt idx="2710">
                  <c:v>39603.059288368138</c:v>
                </c:pt>
                <c:pt idx="2711">
                  <c:v>39603.059982754625</c:v>
                </c:pt>
                <c:pt idx="2712">
                  <c:v>39603.060677141206</c:v>
                </c:pt>
                <c:pt idx="2713">
                  <c:v>39603.0613715277</c:v>
                </c:pt>
                <c:pt idx="2714">
                  <c:v>39603.062065914324</c:v>
                </c:pt>
                <c:pt idx="2715">
                  <c:v>39603.062760300927</c:v>
                </c:pt>
                <c:pt idx="2716">
                  <c:v>39603.063454687421</c:v>
                </c:pt>
                <c:pt idx="2717">
                  <c:v>39603.064149074082</c:v>
                </c:pt>
                <c:pt idx="2718">
                  <c:v>39603.064843460634</c:v>
                </c:pt>
                <c:pt idx="2719">
                  <c:v>39603.065537847222</c:v>
                </c:pt>
                <c:pt idx="2720">
                  <c:v>39603.066232233796</c:v>
                </c:pt>
                <c:pt idx="2721">
                  <c:v>39603.066926620355</c:v>
                </c:pt>
                <c:pt idx="2722">
                  <c:v>39603.067621006936</c:v>
                </c:pt>
                <c:pt idx="2723">
                  <c:v>39603.068315393604</c:v>
                </c:pt>
                <c:pt idx="2724">
                  <c:v>39603.069009780076</c:v>
                </c:pt>
                <c:pt idx="2725">
                  <c:v>39603.069704166584</c:v>
                </c:pt>
                <c:pt idx="2726">
                  <c:v>39603.070398553224</c:v>
                </c:pt>
                <c:pt idx="2727">
                  <c:v>39603.071092939805</c:v>
                </c:pt>
                <c:pt idx="2728">
                  <c:v>39603.071787326386</c:v>
                </c:pt>
                <c:pt idx="2729">
                  <c:v>39603.072481712887</c:v>
                </c:pt>
                <c:pt idx="2730">
                  <c:v>39603.07317609954</c:v>
                </c:pt>
                <c:pt idx="2731">
                  <c:v>39603.073870486143</c:v>
                </c:pt>
                <c:pt idx="2732">
                  <c:v>39603.074564872688</c:v>
                </c:pt>
                <c:pt idx="2733">
                  <c:v>39603.075259259262</c:v>
                </c:pt>
                <c:pt idx="2734">
                  <c:v>39603.075953645835</c:v>
                </c:pt>
                <c:pt idx="2735">
                  <c:v>39603.076648032409</c:v>
                </c:pt>
                <c:pt idx="2736">
                  <c:v>39603.077342418983</c:v>
                </c:pt>
                <c:pt idx="2737">
                  <c:v>39603.078036805593</c:v>
                </c:pt>
                <c:pt idx="2738">
                  <c:v>39603.078731192203</c:v>
                </c:pt>
                <c:pt idx="2739">
                  <c:v>39603.079425578704</c:v>
                </c:pt>
                <c:pt idx="2740">
                  <c:v>39603.080119965278</c:v>
                </c:pt>
                <c:pt idx="2741">
                  <c:v>39603.080814351924</c:v>
                </c:pt>
                <c:pt idx="2742">
                  <c:v>39603.081508738433</c:v>
                </c:pt>
                <c:pt idx="2743">
                  <c:v>39603.082203125043</c:v>
                </c:pt>
                <c:pt idx="2744">
                  <c:v>39603.082897511573</c:v>
                </c:pt>
                <c:pt idx="2745">
                  <c:v>39603.083591898212</c:v>
                </c:pt>
                <c:pt idx="2746">
                  <c:v>39603.084286284742</c:v>
                </c:pt>
                <c:pt idx="2747">
                  <c:v>39603.084980671214</c:v>
                </c:pt>
                <c:pt idx="2748">
                  <c:v>39603.085675057868</c:v>
                </c:pt>
                <c:pt idx="2749">
                  <c:v>39603.086369444565</c:v>
                </c:pt>
                <c:pt idx="2750">
                  <c:v>39603.087063830986</c:v>
                </c:pt>
                <c:pt idx="2751">
                  <c:v>39603.087758217589</c:v>
                </c:pt>
                <c:pt idx="2752">
                  <c:v>39603.088452604192</c:v>
                </c:pt>
                <c:pt idx="2753">
                  <c:v>39603.089146990744</c:v>
                </c:pt>
                <c:pt idx="2754">
                  <c:v>39603.089841377317</c:v>
                </c:pt>
                <c:pt idx="2755">
                  <c:v>39603.090535763884</c:v>
                </c:pt>
                <c:pt idx="2756">
                  <c:v>39603.091230150465</c:v>
                </c:pt>
                <c:pt idx="2757">
                  <c:v>39603.091924536944</c:v>
                </c:pt>
                <c:pt idx="2758">
                  <c:v>39603.092618923605</c:v>
                </c:pt>
                <c:pt idx="2759">
                  <c:v>39603.093313310186</c:v>
                </c:pt>
                <c:pt idx="2760">
                  <c:v>39603.09400769676</c:v>
                </c:pt>
                <c:pt idx="2761">
                  <c:v>39603.094702083217</c:v>
                </c:pt>
                <c:pt idx="2762">
                  <c:v>39603.095396469907</c:v>
                </c:pt>
                <c:pt idx="2763">
                  <c:v>39603.096090856481</c:v>
                </c:pt>
                <c:pt idx="2764">
                  <c:v>39603.096785243055</c:v>
                </c:pt>
                <c:pt idx="2765">
                  <c:v>39603.097479629585</c:v>
                </c:pt>
                <c:pt idx="2766">
                  <c:v>39603.098174016195</c:v>
                </c:pt>
                <c:pt idx="2767">
                  <c:v>39603.098868402783</c:v>
                </c:pt>
                <c:pt idx="2768">
                  <c:v>39603.099562789248</c:v>
                </c:pt>
                <c:pt idx="2769">
                  <c:v>39603.100257176018</c:v>
                </c:pt>
                <c:pt idx="2770">
                  <c:v>39603.100951562476</c:v>
                </c:pt>
                <c:pt idx="2771">
                  <c:v>39603.101645949071</c:v>
                </c:pt>
                <c:pt idx="2772">
                  <c:v>39603.102340335594</c:v>
                </c:pt>
                <c:pt idx="2773">
                  <c:v>39603.103034722226</c:v>
                </c:pt>
                <c:pt idx="2774">
                  <c:v>39603.1037291088</c:v>
                </c:pt>
                <c:pt idx="2775">
                  <c:v>39603.104423495373</c:v>
                </c:pt>
                <c:pt idx="2776">
                  <c:v>39603.105117881925</c:v>
                </c:pt>
                <c:pt idx="2777">
                  <c:v>39603.105812268543</c:v>
                </c:pt>
                <c:pt idx="2778">
                  <c:v>39603.106506655095</c:v>
                </c:pt>
                <c:pt idx="2779">
                  <c:v>39603.107201041654</c:v>
                </c:pt>
                <c:pt idx="2780">
                  <c:v>39603.107895428242</c:v>
                </c:pt>
                <c:pt idx="2781">
                  <c:v>39603.108589814816</c:v>
                </c:pt>
                <c:pt idx="2782">
                  <c:v>39603.109284201375</c:v>
                </c:pt>
                <c:pt idx="2783">
                  <c:v>39603.109978587956</c:v>
                </c:pt>
                <c:pt idx="2784">
                  <c:v>39603.110672974602</c:v>
                </c:pt>
                <c:pt idx="2785">
                  <c:v>39603.111367361074</c:v>
                </c:pt>
                <c:pt idx="2786">
                  <c:v>39603.112061747684</c:v>
                </c:pt>
                <c:pt idx="2787">
                  <c:v>39603.112756134258</c:v>
                </c:pt>
                <c:pt idx="2788">
                  <c:v>39603.113450520825</c:v>
                </c:pt>
                <c:pt idx="2789">
                  <c:v>39603.114144907406</c:v>
                </c:pt>
                <c:pt idx="2790">
                  <c:v>39603.114839294125</c:v>
                </c:pt>
                <c:pt idx="2791">
                  <c:v>39603.115533680553</c:v>
                </c:pt>
                <c:pt idx="2792">
                  <c:v>39603.116228067141</c:v>
                </c:pt>
                <c:pt idx="2793">
                  <c:v>39603.116922453701</c:v>
                </c:pt>
                <c:pt idx="2794">
                  <c:v>39603.117616840282</c:v>
                </c:pt>
                <c:pt idx="2795">
                  <c:v>39603.118311226994</c:v>
                </c:pt>
                <c:pt idx="2796">
                  <c:v>39603.119005613349</c:v>
                </c:pt>
                <c:pt idx="2797">
                  <c:v>39603.119700000003</c:v>
                </c:pt>
                <c:pt idx="2798">
                  <c:v>39603.120394386591</c:v>
                </c:pt>
                <c:pt idx="2799">
                  <c:v>39603.121088773063</c:v>
                </c:pt>
                <c:pt idx="2800">
                  <c:v>39603.121783159586</c:v>
                </c:pt>
                <c:pt idx="2801">
                  <c:v>39603.122477546276</c:v>
                </c:pt>
                <c:pt idx="2802">
                  <c:v>39603.123171932777</c:v>
                </c:pt>
                <c:pt idx="2803">
                  <c:v>39603.123866319424</c:v>
                </c:pt>
                <c:pt idx="2804">
                  <c:v>39603.124560706005</c:v>
                </c:pt>
                <c:pt idx="2805">
                  <c:v>39603.125255092593</c:v>
                </c:pt>
                <c:pt idx="2806">
                  <c:v>39603.125949479167</c:v>
                </c:pt>
                <c:pt idx="2807">
                  <c:v>39603.126643865617</c:v>
                </c:pt>
                <c:pt idx="2808">
                  <c:v>39603.127338252314</c:v>
                </c:pt>
                <c:pt idx="2809">
                  <c:v>39603.128032638888</c:v>
                </c:pt>
                <c:pt idx="2810">
                  <c:v>39603.128727025454</c:v>
                </c:pt>
                <c:pt idx="2811">
                  <c:v>39603.129421411933</c:v>
                </c:pt>
                <c:pt idx="2812">
                  <c:v>39603.130115798609</c:v>
                </c:pt>
                <c:pt idx="2813">
                  <c:v>39603.130810185183</c:v>
                </c:pt>
                <c:pt idx="2814">
                  <c:v>39603.131504571655</c:v>
                </c:pt>
                <c:pt idx="2815">
                  <c:v>39603.13219895833</c:v>
                </c:pt>
                <c:pt idx="2816">
                  <c:v>39603.132893345006</c:v>
                </c:pt>
                <c:pt idx="2817">
                  <c:v>39603.133587731383</c:v>
                </c:pt>
                <c:pt idx="2818">
                  <c:v>39603.134282118059</c:v>
                </c:pt>
                <c:pt idx="2819">
                  <c:v>39603.134976504625</c:v>
                </c:pt>
                <c:pt idx="2820">
                  <c:v>39603.135670891184</c:v>
                </c:pt>
                <c:pt idx="2821">
                  <c:v>39603.13636527778</c:v>
                </c:pt>
                <c:pt idx="2822">
                  <c:v>39603.137059664354</c:v>
                </c:pt>
                <c:pt idx="2823">
                  <c:v>39603.137754050927</c:v>
                </c:pt>
                <c:pt idx="2824">
                  <c:v>39603.138448437501</c:v>
                </c:pt>
                <c:pt idx="2825">
                  <c:v>39603.139142824075</c:v>
                </c:pt>
                <c:pt idx="2826">
                  <c:v>39603.139837210634</c:v>
                </c:pt>
                <c:pt idx="2827">
                  <c:v>39603.140531597222</c:v>
                </c:pt>
                <c:pt idx="2828">
                  <c:v>39603.141225983774</c:v>
                </c:pt>
                <c:pt idx="2829">
                  <c:v>39603.14192037037</c:v>
                </c:pt>
                <c:pt idx="2830">
                  <c:v>39603.142614757002</c:v>
                </c:pt>
                <c:pt idx="2831">
                  <c:v>39603.143309143517</c:v>
                </c:pt>
                <c:pt idx="2832">
                  <c:v>39603.144003530084</c:v>
                </c:pt>
                <c:pt idx="2833">
                  <c:v>39603.144697916665</c:v>
                </c:pt>
                <c:pt idx="2834">
                  <c:v>39603.145392303224</c:v>
                </c:pt>
                <c:pt idx="2835">
                  <c:v>39603.146086689805</c:v>
                </c:pt>
                <c:pt idx="2836">
                  <c:v>39603.146781076386</c:v>
                </c:pt>
                <c:pt idx="2837">
                  <c:v>39603.14747546296</c:v>
                </c:pt>
                <c:pt idx="2838">
                  <c:v>39603.148169849541</c:v>
                </c:pt>
                <c:pt idx="2839">
                  <c:v>39603.148864236187</c:v>
                </c:pt>
                <c:pt idx="2840">
                  <c:v>39603.149558622688</c:v>
                </c:pt>
                <c:pt idx="2841">
                  <c:v>39603.150253009262</c:v>
                </c:pt>
                <c:pt idx="2842">
                  <c:v>39603.150947395843</c:v>
                </c:pt>
                <c:pt idx="2843">
                  <c:v>39603.151641782337</c:v>
                </c:pt>
                <c:pt idx="2844">
                  <c:v>39603.152336169012</c:v>
                </c:pt>
                <c:pt idx="2845">
                  <c:v>39603.153030555557</c:v>
                </c:pt>
                <c:pt idx="2846">
                  <c:v>39603.153724942131</c:v>
                </c:pt>
                <c:pt idx="2847">
                  <c:v>39603.154419328821</c:v>
                </c:pt>
                <c:pt idx="2848">
                  <c:v>39603.155113715191</c:v>
                </c:pt>
                <c:pt idx="2849">
                  <c:v>39603.155808101852</c:v>
                </c:pt>
                <c:pt idx="2850">
                  <c:v>39603.156502488535</c:v>
                </c:pt>
                <c:pt idx="2851">
                  <c:v>39603.157196874999</c:v>
                </c:pt>
                <c:pt idx="2852">
                  <c:v>39603.157891261573</c:v>
                </c:pt>
                <c:pt idx="2853">
                  <c:v>39603.158585648212</c:v>
                </c:pt>
                <c:pt idx="2854">
                  <c:v>39603.159280034721</c:v>
                </c:pt>
                <c:pt idx="2855">
                  <c:v>39603.159974421294</c:v>
                </c:pt>
                <c:pt idx="2856">
                  <c:v>39603.160668807854</c:v>
                </c:pt>
                <c:pt idx="2857">
                  <c:v>39603.161363194435</c:v>
                </c:pt>
                <c:pt idx="2858">
                  <c:v>39603.162057580994</c:v>
                </c:pt>
                <c:pt idx="2859">
                  <c:v>39603.162751967575</c:v>
                </c:pt>
                <c:pt idx="2860">
                  <c:v>39603.163446354156</c:v>
                </c:pt>
                <c:pt idx="2861">
                  <c:v>39603.164140740664</c:v>
                </c:pt>
                <c:pt idx="2862">
                  <c:v>39603.164835127318</c:v>
                </c:pt>
                <c:pt idx="2863">
                  <c:v>39603.165529513768</c:v>
                </c:pt>
                <c:pt idx="2864">
                  <c:v>39603.166223900465</c:v>
                </c:pt>
                <c:pt idx="2865">
                  <c:v>39603.166918287039</c:v>
                </c:pt>
                <c:pt idx="2866">
                  <c:v>39603.167612673584</c:v>
                </c:pt>
                <c:pt idx="2867">
                  <c:v>39603.168307060187</c:v>
                </c:pt>
                <c:pt idx="2868">
                  <c:v>39603.16900144676</c:v>
                </c:pt>
                <c:pt idx="2869">
                  <c:v>39603.169695833218</c:v>
                </c:pt>
                <c:pt idx="2870">
                  <c:v>39603.170390219908</c:v>
                </c:pt>
                <c:pt idx="2871">
                  <c:v>39603.171084606474</c:v>
                </c:pt>
                <c:pt idx="2872">
                  <c:v>39603.171778993055</c:v>
                </c:pt>
                <c:pt idx="2873">
                  <c:v>39603.172473379629</c:v>
                </c:pt>
                <c:pt idx="2874">
                  <c:v>39603.173167766174</c:v>
                </c:pt>
                <c:pt idx="2875">
                  <c:v>39603.173862152777</c:v>
                </c:pt>
                <c:pt idx="2876">
                  <c:v>39603.17455653935</c:v>
                </c:pt>
                <c:pt idx="2877">
                  <c:v>39603.175250925931</c:v>
                </c:pt>
                <c:pt idx="2878">
                  <c:v>39603.175945312476</c:v>
                </c:pt>
                <c:pt idx="2879">
                  <c:v>39603.176639699093</c:v>
                </c:pt>
                <c:pt idx="2880">
                  <c:v>39603.177334085594</c:v>
                </c:pt>
                <c:pt idx="2881">
                  <c:v>39603.178028472219</c:v>
                </c:pt>
                <c:pt idx="2882">
                  <c:v>39603.178722858785</c:v>
                </c:pt>
                <c:pt idx="2883">
                  <c:v>39603.179417245381</c:v>
                </c:pt>
                <c:pt idx="2884">
                  <c:v>39603.180111631926</c:v>
                </c:pt>
                <c:pt idx="2885">
                  <c:v>39603.180806018543</c:v>
                </c:pt>
                <c:pt idx="2886">
                  <c:v>39603.181500405095</c:v>
                </c:pt>
                <c:pt idx="2887">
                  <c:v>39603.182194791654</c:v>
                </c:pt>
                <c:pt idx="2888">
                  <c:v>39603.182889178242</c:v>
                </c:pt>
                <c:pt idx="2889">
                  <c:v>39603.183583564743</c:v>
                </c:pt>
                <c:pt idx="2890">
                  <c:v>39603.18427795139</c:v>
                </c:pt>
                <c:pt idx="2891">
                  <c:v>39603.184972337993</c:v>
                </c:pt>
                <c:pt idx="2892">
                  <c:v>39603.185666724537</c:v>
                </c:pt>
                <c:pt idx="2893">
                  <c:v>39603.186361111104</c:v>
                </c:pt>
                <c:pt idx="2894">
                  <c:v>39603.187055497692</c:v>
                </c:pt>
                <c:pt idx="2895">
                  <c:v>39603.187749884186</c:v>
                </c:pt>
                <c:pt idx="2896">
                  <c:v>39603.188444270832</c:v>
                </c:pt>
                <c:pt idx="2897">
                  <c:v>39603.189138657406</c:v>
                </c:pt>
                <c:pt idx="2898">
                  <c:v>39603.18983304406</c:v>
                </c:pt>
                <c:pt idx="2899">
                  <c:v>39603.190527430561</c:v>
                </c:pt>
                <c:pt idx="2900">
                  <c:v>39603.191221817018</c:v>
                </c:pt>
                <c:pt idx="2901">
                  <c:v>39603.191916203621</c:v>
                </c:pt>
                <c:pt idx="2902">
                  <c:v>39603.192610590275</c:v>
                </c:pt>
                <c:pt idx="2903">
                  <c:v>39603.193304976834</c:v>
                </c:pt>
                <c:pt idx="2904">
                  <c:v>39603.193999363342</c:v>
                </c:pt>
                <c:pt idx="2905">
                  <c:v>39603.194693749996</c:v>
                </c:pt>
                <c:pt idx="2906">
                  <c:v>39603.195388136577</c:v>
                </c:pt>
                <c:pt idx="2907">
                  <c:v>39603.196082523071</c:v>
                </c:pt>
                <c:pt idx="2908">
                  <c:v>39603.196776909725</c:v>
                </c:pt>
                <c:pt idx="2909">
                  <c:v>39603.197471296284</c:v>
                </c:pt>
                <c:pt idx="2910">
                  <c:v>39603.198165682785</c:v>
                </c:pt>
                <c:pt idx="2911">
                  <c:v>39603.198860069424</c:v>
                </c:pt>
                <c:pt idx="2912">
                  <c:v>39603.199554456041</c:v>
                </c:pt>
                <c:pt idx="2913">
                  <c:v>39603.200248842593</c:v>
                </c:pt>
                <c:pt idx="2914">
                  <c:v>39603.200943229167</c:v>
                </c:pt>
                <c:pt idx="2915">
                  <c:v>39603.201637615617</c:v>
                </c:pt>
                <c:pt idx="2916">
                  <c:v>39603.202332002315</c:v>
                </c:pt>
                <c:pt idx="2917">
                  <c:v>39603.203026388888</c:v>
                </c:pt>
                <c:pt idx="2918">
                  <c:v>39603.203720775324</c:v>
                </c:pt>
                <c:pt idx="2919">
                  <c:v>39603.204415162036</c:v>
                </c:pt>
                <c:pt idx="2920">
                  <c:v>39603.205109548595</c:v>
                </c:pt>
                <c:pt idx="2921">
                  <c:v>39603.205803935176</c:v>
                </c:pt>
                <c:pt idx="2922">
                  <c:v>39603.206498321757</c:v>
                </c:pt>
                <c:pt idx="2923">
                  <c:v>39603.207192708258</c:v>
                </c:pt>
                <c:pt idx="2924">
                  <c:v>39603.207887094912</c:v>
                </c:pt>
                <c:pt idx="2925">
                  <c:v>39603.208581481478</c:v>
                </c:pt>
                <c:pt idx="2926">
                  <c:v>39603.209275868052</c:v>
                </c:pt>
                <c:pt idx="2927">
                  <c:v>39603.209970254626</c:v>
                </c:pt>
                <c:pt idx="2928">
                  <c:v>39603.210664641185</c:v>
                </c:pt>
                <c:pt idx="2929">
                  <c:v>39603.21135902778</c:v>
                </c:pt>
                <c:pt idx="2930">
                  <c:v>39603.212053414361</c:v>
                </c:pt>
                <c:pt idx="2931">
                  <c:v>39603.212747800928</c:v>
                </c:pt>
                <c:pt idx="2932">
                  <c:v>39603.213442187422</c:v>
                </c:pt>
                <c:pt idx="2933">
                  <c:v>39603.214136574083</c:v>
                </c:pt>
                <c:pt idx="2934">
                  <c:v>39603.214830960635</c:v>
                </c:pt>
                <c:pt idx="2935">
                  <c:v>39603.215525347223</c:v>
                </c:pt>
                <c:pt idx="2936">
                  <c:v>39603.216219733797</c:v>
                </c:pt>
                <c:pt idx="2937">
                  <c:v>39603.216914120392</c:v>
                </c:pt>
                <c:pt idx="2938">
                  <c:v>39603.217608506944</c:v>
                </c:pt>
                <c:pt idx="2939">
                  <c:v>39603.218302893518</c:v>
                </c:pt>
                <c:pt idx="2940">
                  <c:v>39603.218997280092</c:v>
                </c:pt>
                <c:pt idx="2941">
                  <c:v>39603.219691666585</c:v>
                </c:pt>
                <c:pt idx="2942">
                  <c:v>39603.220386053174</c:v>
                </c:pt>
                <c:pt idx="2943">
                  <c:v>39603.221080439696</c:v>
                </c:pt>
                <c:pt idx="2944">
                  <c:v>39603.221774826307</c:v>
                </c:pt>
                <c:pt idx="2945">
                  <c:v>39603.222469212924</c:v>
                </c:pt>
                <c:pt idx="2946">
                  <c:v>39603.223163599418</c:v>
                </c:pt>
                <c:pt idx="2947">
                  <c:v>39603.223857986108</c:v>
                </c:pt>
                <c:pt idx="2948">
                  <c:v>39603.224552372689</c:v>
                </c:pt>
                <c:pt idx="2949">
                  <c:v>39603.225246759175</c:v>
                </c:pt>
                <c:pt idx="2950">
                  <c:v>39603.225941145749</c:v>
                </c:pt>
                <c:pt idx="2951">
                  <c:v>39603.226635532374</c:v>
                </c:pt>
                <c:pt idx="2952">
                  <c:v>39603.227329918984</c:v>
                </c:pt>
                <c:pt idx="2953">
                  <c:v>39603.228024305557</c:v>
                </c:pt>
                <c:pt idx="2954">
                  <c:v>39603.228718692131</c:v>
                </c:pt>
                <c:pt idx="2955">
                  <c:v>39603.229413078705</c:v>
                </c:pt>
                <c:pt idx="2956">
                  <c:v>39603.230107465191</c:v>
                </c:pt>
                <c:pt idx="2957">
                  <c:v>39603.23080185178</c:v>
                </c:pt>
                <c:pt idx="2958">
                  <c:v>39603.231496238426</c:v>
                </c:pt>
                <c:pt idx="2959">
                  <c:v>39603.232190624985</c:v>
                </c:pt>
                <c:pt idx="2960">
                  <c:v>39603.232885011574</c:v>
                </c:pt>
                <c:pt idx="2961">
                  <c:v>39603.233579398213</c:v>
                </c:pt>
                <c:pt idx="2962">
                  <c:v>39603.234273784721</c:v>
                </c:pt>
                <c:pt idx="2963">
                  <c:v>39603.234968171222</c:v>
                </c:pt>
                <c:pt idx="2964">
                  <c:v>39603.235662557738</c:v>
                </c:pt>
                <c:pt idx="2965">
                  <c:v>39603.236356944442</c:v>
                </c:pt>
                <c:pt idx="2966">
                  <c:v>39603.237051330994</c:v>
                </c:pt>
                <c:pt idx="2967">
                  <c:v>39603.237745717459</c:v>
                </c:pt>
                <c:pt idx="2968">
                  <c:v>39603.238440104164</c:v>
                </c:pt>
                <c:pt idx="2969">
                  <c:v>39603.239134490737</c:v>
                </c:pt>
                <c:pt idx="2970">
                  <c:v>39603.239828877304</c:v>
                </c:pt>
                <c:pt idx="2971">
                  <c:v>39603.240523263885</c:v>
                </c:pt>
                <c:pt idx="2972">
                  <c:v>39603.241217650466</c:v>
                </c:pt>
                <c:pt idx="2973">
                  <c:v>39603.241912037025</c:v>
                </c:pt>
                <c:pt idx="2974">
                  <c:v>39603.242606423606</c:v>
                </c:pt>
                <c:pt idx="2975">
                  <c:v>39603.243300810107</c:v>
                </c:pt>
                <c:pt idx="2976">
                  <c:v>39603.243995196761</c:v>
                </c:pt>
                <c:pt idx="2977">
                  <c:v>39603.244689583233</c:v>
                </c:pt>
                <c:pt idx="2978">
                  <c:v>39603.245383969828</c:v>
                </c:pt>
                <c:pt idx="2979">
                  <c:v>39603.246078356577</c:v>
                </c:pt>
                <c:pt idx="2980">
                  <c:v>39603.246772743056</c:v>
                </c:pt>
                <c:pt idx="2981">
                  <c:v>39603.247467129586</c:v>
                </c:pt>
                <c:pt idx="2982">
                  <c:v>39603.248161516174</c:v>
                </c:pt>
                <c:pt idx="2983">
                  <c:v>39603.248855902792</c:v>
                </c:pt>
                <c:pt idx="2984">
                  <c:v>39603.249550289351</c:v>
                </c:pt>
                <c:pt idx="2985">
                  <c:v>39603.250244675932</c:v>
                </c:pt>
                <c:pt idx="2986">
                  <c:v>39603.250939062498</c:v>
                </c:pt>
                <c:pt idx="2987">
                  <c:v>39603.251633449145</c:v>
                </c:pt>
                <c:pt idx="2988">
                  <c:v>39603.252327835624</c:v>
                </c:pt>
                <c:pt idx="2989">
                  <c:v>39603.253022222205</c:v>
                </c:pt>
                <c:pt idx="2990">
                  <c:v>39603.253716608786</c:v>
                </c:pt>
                <c:pt idx="2991">
                  <c:v>39603.254410995367</c:v>
                </c:pt>
                <c:pt idx="2992">
                  <c:v>39603.255105381926</c:v>
                </c:pt>
                <c:pt idx="2993">
                  <c:v>39603.255799768522</c:v>
                </c:pt>
                <c:pt idx="2994">
                  <c:v>39603.256494155095</c:v>
                </c:pt>
                <c:pt idx="2995">
                  <c:v>39603.257188541575</c:v>
                </c:pt>
                <c:pt idx="2996">
                  <c:v>39603.257882928236</c:v>
                </c:pt>
                <c:pt idx="2997">
                  <c:v>39603.258577314904</c:v>
                </c:pt>
                <c:pt idx="2998">
                  <c:v>39603.259271701376</c:v>
                </c:pt>
                <c:pt idx="2999">
                  <c:v>39603.259966087964</c:v>
                </c:pt>
                <c:pt idx="3000">
                  <c:v>39603.260660474538</c:v>
                </c:pt>
                <c:pt idx="3001">
                  <c:v>39603.261354860981</c:v>
                </c:pt>
                <c:pt idx="3002">
                  <c:v>39603.262049247685</c:v>
                </c:pt>
                <c:pt idx="3003">
                  <c:v>39603.26274363415</c:v>
                </c:pt>
                <c:pt idx="3004">
                  <c:v>39603.263438020826</c:v>
                </c:pt>
                <c:pt idx="3005">
                  <c:v>39603.264132407407</c:v>
                </c:pt>
                <c:pt idx="3006">
                  <c:v>39603.26482679398</c:v>
                </c:pt>
                <c:pt idx="3007">
                  <c:v>39603.265521180554</c:v>
                </c:pt>
                <c:pt idx="3008">
                  <c:v>39603.266215567128</c:v>
                </c:pt>
                <c:pt idx="3009">
                  <c:v>39603.266909953622</c:v>
                </c:pt>
                <c:pt idx="3010">
                  <c:v>39603.267604340275</c:v>
                </c:pt>
                <c:pt idx="3011">
                  <c:v>39603.268298726849</c:v>
                </c:pt>
                <c:pt idx="3012">
                  <c:v>39603.26899311335</c:v>
                </c:pt>
                <c:pt idx="3013">
                  <c:v>39603.269687499997</c:v>
                </c:pt>
                <c:pt idx="3014">
                  <c:v>39603.270381886578</c:v>
                </c:pt>
                <c:pt idx="3015">
                  <c:v>39603.271076273151</c:v>
                </c:pt>
                <c:pt idx="3016">
                  <c:v>39603.271770659594</c:v>
                </c:pt>
                <c:pt idx="3017">
                  <c:v>39603.272465046284</c:v>
                </c:pt>
                <c:pt idx="3018">
                  <c:v>39603.273159432872</c:v>
                </c:pt>
                <c:pt idx="3019">
                  <c:v>39603.273853819424</c:v>
                </c:pt>
                <c:pt idx="3020">
                  <c:v>39603.274548206042</c:v>
                </c:pt>
                <c:pt idx="3021">
                  <c:v>39603.275242592594</c:v>
                </c:pt>
                <c:pt idx="3022">
                  <c:v>39603.275936979167</c:v>
                </c:pt>
                <c:pt idx="3023">
                  <c:v>39603.276631365734</c:v>
                </c:pt>
                <c:pt idx="3024">
                  <c:v>39603.277325752228</c:v>
                </c:pt>
                <c:pt idx="3025">
                  <c:v>39603.278020138889</c:v>
                </c:pt>
                <c:pt idx="3026">
                  <c:v>39603.278714525455</c:v>
                </c:pt>
                <c:pt idx="3027">
                  <c:v>39603.279408911949</c:v>
                </c:pt>
                <c:pt idx="3028">
                  <c:v>39603.28010329861</c:v>
                </c:pt>
                <c:pt idx="3029">
                  <c:v>39603.280797685184</c:v>
                </c:pt>
                <c:pt idx="3030">
                  <c:v>39603.28149207167</c:v>
                </c:pt>
                <c:pt idx="3031">
                  <c:v>39603.282186458331</c:v>
                </c:pt>
                <c:pt idx="3032">
                  <c:v>39603.282880844912</c:v>
                </c:pt>
                <c:pt idx="3033">
                  <c:v>39603.283575231479</c:v>
                </c:pt>
                <c:pt idx="3034">
                  <c:v>39603.284269618052</c:v>
                </c:pt>
                <c:pt idx="3035">
                  <c:v>39603.284964004626</c:v>
                </c:pt>
                <c:pt idx="3036">
                  <c:v>39603.285658391207</c:v>
                </c:pt>
                <c:pt idx="3037">
                  <c:v>39603.286352777781</c:v>
                </c:pt>
                <c:pt idx="3038">
                  <c:v>39603.287047164355</c:v>
                </c:pt>
                <c:pt idx="3039">
                  <c:v>39603.287741550834</c:v>
                </c:pt>
                <c:pt idx="3040">
                  <c:v>39603.288435937502</c:v>
                </c:pt>
                <c:pt idx="3041">
                  <c:v>39603.289130324083</c:v>
                </c:pt>
                <c:pt idx="3042">
                  <c:v>39603.289824710584</c:v>
                </c:pt>
                <c:pt idx="3043">
                  <c:v>39603.290519097223</c:v>
                </c:pt>
                <c:pt idx="3044">
                  <c:v>39603.291213483775</c:v>
                </c:pt>
                <c:pt idx="3045">
                  <c:v>39603.291907870269</c:v>
                </c:pt>
                <c:pt idx="3046">
                  <c:v>39603.292602256945</c:v>
                </c:pt>
                <c:pt idx="3047">
                  <c:v>39603.293296643504</c:v>
                </c:pt>
                <c:pt idx="3048">
                  <c:v>39603.29399102999</c:v>
                </c:pt>
                <c:pt idx="3049">
                  <c:v>39603.294685416593</c:v>
                </c:pt>
                <c:pt idx="3050">
                  <c:v>39603.295379803174</c:v>
                </c:pt>
                <c:pt idx="3051">
                  <c:v>39603.296074189806</c:v>
                </c:pt>
                <c:pt idx="3052">
                  <c:v>39603.296768576307</c:v>
                </c:pt>
                <c:pt idx="3053">
                  <c:v>39603.297462962815</c:v>
                </c:pt>
                <c:pt idx="3054">
                  <c:v>39603.298157349542</c:v>
                </c:pt>
                <c:pt idx="3055">
                  <c:v>39603.298851736108</c:v>
                </c:pt>
                <c:pt idx="3056">
                  <c:v>39603.299546122675</c:v>
                </c:pt>
                <c:pt idx="3057">
                  <c:v>39603.300240509256</c:v>
                </c:pt>
                <c:pt idx="3058">
                  <c:v>39603.300934895909</c:v>
                </c:pt>
                <c:pt idx="3059">
                  <c:v>39603.30162928241</c:v>
                </c:pt>
                <c:pt idx="3060">
                  <c:v>39603.302323668991</c:v>
                </c:pt>
                <c:pt idx="3061">
                  <c:v>39603.303018055602</c:v>
                </c:pt>
                <c:pt idx="3062">
                  <c:v>39603.303712442212</c:v>
                </c:pt>
                <c:pt idx="3063">
                  <c:v>39603.304406828713</c:v>
                </c:pt>
                <c:pt idx="3064">
                  <c:v>39603.305101215199</c:v>
                </c:pt>
                <c:pt idx="3065">
                  <c:v>39603.305795601824</c:v>
                </c:pt>
                <c:pt idx="3066">
                  <c:v>39603.306489988441</c:v>
                </c:pt>
                <c:pt idx="3067">
                  <c:v>39603.307184375</c:v>
                </c:pt>
                <c:pt idx="3068">
                  <c:v>39603.307878761581</c:v>
                </c:pt>
                <c:pt idx="3069">
                  <c:v>39603.308573148293</c:v>
                </c:pt>
                <c:pt idx="3070">
                  <c:v>39603.309267534722</c:v>
                </c:pt>
                <c:pt idx="3071">
                  <c:v>39603.309961921223</c:v>
                </c:pt>
                <c:pt idx="3072">
                  <c:v>39603.310656307985</c:v>
                </c:pt>
                <c:pt idx="3073">
                  <c:v>39603.311350694443</c:v>
                </c:pt>
                <c:pt idx="3074">
                  <c:v>39603.312045081017</c:v>
                </c:pt>
                <c:pt idx="3075">
                  <c:v>39603.312739467612</c:v>
                </c:pt>
                <c:pt idx="3076">
                  <c:v>39603.313433854193</c:v>
                </c:pt>
                <c:pt idx="3077">
                  <c:v>39603.314128240818</c:v>
                </c:pt>
                <c:pt idx="3078">
                  <c:v>39603.314822627312</c:v>
                </c:pt>
                <c:pt idx="3079">
                  <c:v>39603.315517013893</c:v>
                </c:pt>
                <c:pt idx="3080">
                  <c:v>39603.316211400619</c:v>
                </c:pt>
                <c:pt idx="3081">
                  <c:v>39603.31690578704</c:v>
                </c:pt>
                <c:pt idx="3082">
                  <c:v>39603.317600173614</c:v>
                </c:pt>
                <c:pt idx="3083">
                  <c:v>39603.318294560202</c:v>
                </c:pt>
                <c:pt idx="3084">
                  <c:v>39603.318988946856</c:v>
                </c:pt>
                <c:pt idx="3085">
                  <c:v>39603.319683333335</c:v>
                </c:pt>
                <c:pt idx="3086">
                  <c:v>39603.320377719909</c:v>
                </c:pt>
                <c:pt idx="3087">
                  <c:v>39603.321072106482</c:v>
                </c:pt>
                <c:pt idx="3088">
                  <c:v>39603.321766493056</c:v>
                </c:pt>
                <c:pt idx="3089">
                  <c:v>39603.322460879594</c:v>
                </c:pt>
                <c:pt idx="3090">
                  <c:v>39603.323155266204</c:v>
                </c:pt>
                <c:pt idx="3091">
                  <c:v>39603.323849652777</c:v>
                </c:pt>
                <c:pt idx="3092">
                  <c:v>39603.324544039351</c:v>
                </c:pt>
                <c:pt idx="3093">
                  <c:v>39603.325238426027</c:v>
                </c:pt>
                <c:pt idx="3094">
                  <c:v>39603.325932812484</c:v>
                </c:pt>
                <c:pt idx="3095">
                  <c:v>39603.326627199145</c:v>
                </c:pt>
                <c:pt idx="3096">
                  <c:v>39603.327321585544</c:v>
                </c:pt>
                <c:pt idx="3097">
                  <c:v>39603.328015972242</c:v>
                </c:pt>
                <c:pt idx="3098">
                  <c:v>39603.328710358866</c:v>
                </c:pt>
                <c:pt idx="3099">
                  <c:v>39603.329404745324</c:v>
                </c:pt>
                <c:pt idx="3100">
                  <c:v>39603.330099131941</c:v>
                </c:pt>
                <c:pt idx="3101">
                  <c:v>39603.330793518522</c:v>
                </c:pt>
                <c:pt idx="3102">
                  <c:v>39603.331487905074</c:v>
                </c:pt>
                <c:pt idx="3103">
                  <c:v>39603.33218229167</c:v>
                </c:pt>
                <c:pt idx="3104">
                  <c:v>39603.332876678243</c:v>
                </c:pt>
                <c:pt idx="3105">
                  <c:v>39603.333571064817</c:v>
                </c:pt>
                <c:pt idx="3106">
                  <c:v>39603.334265451391</c:v>
                </c:pt>
                <c:pt idx="3107">
                  <c:v>39603.334959838037</c:v>
                </c:pt>
                <c:pt idx="3108">
                  <c:v>39603.335654224611</c:v>
                </c:pt>
                <c:pt idx="3109">
                  <c:v>39603.336348611105</c:v>
                </c:pt>
                <c:pt idx="3110">
                  <c:v>39603.337042997686</c:v>
                </c:pt>
                <c:pt idx="3111">
                  <c:v>39603.33773738426</c:v>
                </c:pt>
                <c:pt idx="3112">
                  <c:v>39603.338431770833</c:v>
                </c:pt>
                <c:pt idx="3113">
                  <c:v>39603.339126157407</c:v>
                </c:pt>
                <c:pt idx="3114">
                  <c:v>39603.339820543981</c:v>
                </c:pt>
                <c:pt idx="3115">
                  <c:v>39603.340514930613</c:v>
                </c:pt>
                <c:pt idx="3116">
                  <c:v>39603.341209317143</c:v>
                </c:pt>
                <c:pt idx="3117">
                  <c:v>39603.341903703629</c:v>
                </c:pt>
                <c:pt idx="3118">
                  <c:v>39603.342598090385</c:v>
                </c:pt>
                <c:pt idx="3119">
                  <c:v>39603.343292476988</c:v>
                </c:pt>
                <c:pt idx="3120">
                  <c:v>39603.34398686335</c:v>
                </c:pt>
                <c:pt idx="3121">
                  <c:v>39603.344681250011</c:v>
                </c:pt>
                <c:pt idx="3122">
                  <c:v>39603.345375636593</c:v>
                </c:pt>
                <c:pt idx="3123">
                  <c:v>39603.346070023203</c:v>
                </c:pt>
                <c:pt idx="3124">
                  <c:v>39603.346764409733</c:v>
                </c:pt>
                <c:pt idx="3125">
                  <c:v>39603.347458796299</c:v>
                </c:pt>
                <c:pt idx="3126">
                  <c:v>39603.348153182953</c:v>
                </c:pt>
                <c:pt idx="3127">
                  <c:v>39603.348847569447</c:v>
                </c:pt>
                <c:pt idx="3128">
                  <c:v>39603.349541956042</c:v>
                </c:pt>
                <c:pt idx="3129">
                  <c:v>39603.350236342761</c:v>
                </c:pt>
                <c:pt idx="3130">
                  <c:v>39603.350930729212</c:v>
                </c:pt>
                <c:pt idx="3131">
                  <c:v>39603.351625115734</c:v>
                </c:pt>
                <c:pt idx="3132">
                  <c:v>39603.352319502395</c:v>
                </c:pt>
                <c:pt idx="3133">
                  <c:v>39603.353013888991</c:v>
                </c:pt>
                <c:pt idx="3134">
                  <c:v>39603.353708275463</c:v>
                </c:pt>
                <c:pt idx="3135">
                  <c:v>39603.354402662037</c:v>
                </c:pt>
                <c:pt idx="3136">
                  <c:v>39603.355097048705</c:v>
                </c:pt>
                <c:pt idx="3137">
                  <c:v>39603.355791435191</c:v>
                </c:pt>
                <c:pt idx="3138">
                  <c:v>39603.356485821758</c:v>
                </c:pt>
                <c:pt idx="3139">
                  <c:v>39603.357180208332</c:v>
                </c:pt>
                <c:pt idx="3140">
                  <c:v>39603.357874595022</c:v>
                </c:pt>
                <c:pt idx="3141">
                  <c:v>39603.358568981552</c:v>
                </c:pt>
                <c:pt idx="3142">
                  <c:v>39603.359263368147</c:v>
                </c:pt>
                <c:pt idx="3143">
                  <c:v>39603.359957754641</c:v>
                </c:pt>
                <c:pt idx="3144">
                  <c:v>39603.3606521412</c:v>
                </c:pt>
                <c:pt idx="3145">
                  <c:v>39603.361346527774</c:v>
                </c:pt>
                <c:pt idx="3146">
                  <c:v>39603.362040914355</c:v>
                </c:pt>
                <c:pt idx="3147">
                  <c:v>39603.362735300943</c:v>
                </c:pt>
                <c:pt idx="3148">
                  <c:v>39603.36342968743</c:v>
                </c:pt>
                <c:pt idx="3149">
                  <c:v>39603.364124074091</c:v>
                </c:pt>
                <c:pt idx="3150">
                  <c:v>39603.364818460723</c:v>
                </c:pt>
                <c:pt idx="3151">
                  <c:v>39603.365512847231</c:v>
                </c:pt>
                <c:pt idx="3152">
                  <c:v>39603.366207233797</c:v>
                </c:pt>
                <c:pt idx="3153">
                  <c:v>39603.366901620371</c:v>
                </c:pt>
                <c:pt idx="3154">
                  <c:v>39603.367596007003</c:v>
                </c:pt>
                <c:pt idx="3155">
                  <c:v>39603.368290393613</c:v>
                </c:pt>
                <c:pt idx="3156">
                  <c:v>39603.368984780085</c:v>
                </c:pt>
                <c:pt idx="3157">
                  <c:v>39603.369679166666</c:v>
                </c:pt>
                <c:pt idx="3158">
                  <c:v>39603.370373553225</c:v>
                </c:pt>
                <c:pt idx="3159">
                  <c:v>39603.371067939814</c:v>
                </c:pt>
                <c:pt idx="3160">
                  <c:v>39603.371762326387</c:v>
                </c:pt>
                <c:pt idx="3161">
                  <c:v>39603.372456712961</c:v>
                </c:pt>
                <c:pt idx="3162">
                  <c:v>39603.373151099542</c:v>
                </c:pt>
                <c:pt idx="3163">
                  <c:v>39603.373845486189</c:v>
                </c:pt>
                <c:pt idx="3164">
                  <c:v>39603.374539872784</c:v>
                </c:pt>
                <c:pt idx="3165">
                  <c:v>39603.375234259263</c:v>
                </c:pt>
                <c:pt idx="3166">
                  <c:v>39603.37592864583</c:v>
                </c:pt>
                <c:pt idx="3167">
                  <c:v>39603.376623032411</c:v>
                </c:pt>
                <c:pt idx="3168">
                  <c:v>39603.377317419043</c:v>
                </c:pt>
                <c:pt idx="3169">
                  <c:v>39603.378011805602</c:v>
                </c:pt>
                <c:pt idx="3170">
                  <c:v>39603.378706192212</c:v>
                </c:pt>
                <c:pt idx="3171">
                  <c:v>39603.379400578706</c:v>
                </c:pt>
                <c:pt idx="3172">
                  <c:v>39603.38009496528</c:v>
                </c:pt>
                <c:pt idx="3173">
                  <c:v>39603.380789351853</c:v>
                </c:pt>
                <c:pt idx="3174">
                  <c:v>39603.381483738427</c:v>
                </c:pt>
                <c:pt idx="3175">
                  <c:v>39603.382178125074</c:v>
                </c:pt>
                <c:pt idx="3176">
                  <c:v>39603.382872511582</c:v>
                </c:pt>
                <c:pt idx="3177">
                  <c:v>39603.383566898243</c:v>
                </c:pt>
                <c:pt idx="3178">
                  <c:v>39603.384261284795</c:v>
                </c:pt>
                <c:pt idx="3179">
                  <c:v>39603.384955671296</c:v>
                </c:pt>
                <c:pt idx="3180">
                  <c:v>39603.385650057869</c:v>
                </c:pt>
                <c:pt idx="3181">
                  <c:v>39603.386344444581</c:v>
                </c:pt>
                <c:pt idx="3182">
                  <c:v>39603.387038831017</c:v>
                </c:pt>
                <c:pt idx="3183">
                  <c:v>39603.387733217591</c:v>
                </c:pt>
                <c:pt idx="3184">
                  <c:v>39603.388427604201</c:v>
                </c:pt>
                <c:pt idx="3185">
                  <c:v>39603.389121990738</c:v>
                </c:pt>
                <c:pt idx="3186">
                  <c:v>39603.389816377421</c:v>
                </c:pt>
                <c:pt idx="3187">
                  <c:v>39603.390510763886</c:v>
                </c:pt>
                <c:pt idx="3188">
                  <c:v>39603.391205150459</c:v>
                </c:pt>
                <c:pt idx="3189">
                  <c:v>39603.391899537026</c:v>
                </c:pt>
                <c:pt idx="3190">
                  <c:v>39603.392593923614</c:v>
                </c:pt>
                <c:pt idx="3191">
                  <c:v>39603.393288310188</c:v>
                </c:pt>
                <c:pt idx="3192">
                  <c:v>39603.393982696754</c:v>
                </c:pt>
                <c:pt idx="3193">
                  <c:v>39603.394677083335</c:v>
                </c:pt>
                <c:pt idx="3194">
                  <c:v>39603.395371469909</c:v>
                </c:pt>
                <c:pt idx="3195">
                  <c:v>39603.396065856483</c:v>
                </c:pt>
                <c:pt idx="3196">
                  <c:v>39603.396760243057</c:v>
                </c:pt>
                <c:pt idx="3197">
                  <c:v>39603.397454629594</c:v>
                </c:pt>
                <c:pt idx="3198">
                  <c:v>39603.398149016204</c:v>
                </c:pt>
                <c:pt idx="3199">
                  <c:v>39603.398843402792</c:v>
                </c:pt>
                <c:pt idx="3200">
                  <c:v>39603.399537789352</c:v>
                </c:pt>
                <c:pt idx="3201">
                  <c:v>39603.400232176034</c:v>
                </c:pt>
                <c:pt idx="3202">
                  <c:v>39603.400926562485</c:v>
                </c:pt>
                <c:pt idx="3203">
                  <c:v>39603.401620949073</c:v>
                </c:pt>
                <c:pt idx="3204">
                  <c:v>39603.402315335647</c:v>
                </c:pt>
                <c:pt idx="3205">
                  <c:v>39603.40300972222</c:v>
                </c:pt>
                <c:pt idx="3206">
                  <c:v>39603.403704108794</c:v>
                </c:pt>
                <c:pt idx="3207">
                  <c:v>39603.40439849547</c:v>
                </c:pt>
                <c:pt idx="3208">
                  <c:v>39603.405092881934</c:v>
                </c:pt>
                <c:pt idx="3209">
                  <c:v>39603.405787268515</c:v>
                </c:pt>
                <c:pt idx="3210">
                  <c:v>39603.406481655074</c:v>
                </c:pt>
                <c:pt idx="3211">
                  <c:v>39603.40717604167</c:v>
                </c:pt>
                <c:pt idx="3212">
                  <c:v>39603.407870428317</c:v>
                </c:pt>
                <c:pt idx="3213">
                  <c:v>39603.408564814818</c:v>
                </c:pt>
                <c:pt idx="3214">
                  <c:v>39603.409259201391</c:v>
                </c:pt>
                <c:pt idx="3215">
                  <c:v>39603.409953587965</c:v>
                </c:pt>
                <c:pt idx="3216">
                  <c:v>39603.410647974611</c:v>
                </c:pt>
                <c:pt idx="3217">
                  <c:v>39603.411342361105</c:v>
                </c:pt>
                <c:pt idx="3218">
                  <c:v>39603.412036747693</c:v>
                </c:pt>
                <c:pt idx="3219">
                  <c:v>39603.41273113426</c:v>
                </c:pt>
                <c:pt idx="3220">
                  <c:v>39603.413425520834</c:v>
                </c:pt>
                <c:pt idx="3221">
                  <c:v>39603.41411990748</c:v>
                </c:pt>
                <c:pt idx="3222">
                  <c:v>39603.414814294149</c:v>
                </c:pt>
                <c:pt idx="3223">
                  <c:v>39603.415508680562</c:v>
                </c:pt>
                <c:pt idx="3224">
                  <c:v>39603.416203067143</c:v>
                </c:pt>
                <c:pt idx="3225">
                  <c:v>39603.41689745379</c:v>
                </c:pt>
                <c:pt idx="3226">
                  <c:v>39603.417591840283</c:v>
                </c:pt>
                <c:pt idx="3227">
                  <c:v>39603.418286226995</c:v>
                </c:pt>
                <c:pt idx="3228">
                  <c:v>39603.418980613424</c:v>
                </c:pt>
                <c:pt idx="3229">
                  <c:v>39603.419675000012</c:v>
                </c:pt>
                <c:pt idx="3230">
                  <c:v>39603.420369386593</c:v>
                </c:pt>
                <c:pt idx="3231">
                  <c:v>39603.421063773072</c:v>
                </c:pt>
                <c:pt idx="3232">
                  <c:v>39603.421758159704</c:v>
                </c:pt>
                <c:pt idx="3233">
                  <c:v>39603.4224525463</c:v>
                </c:pt>
                <c:pt idx="3234">
                  <c:v>39603.423146932801</c:v>
                </c:pt>
                <c:pt idx="3235">
                  <c:v>39603.423841319425</c:v>
                </c:pt>
                <c:pt idx="3236">
                  <c:v>39603.424535706043</c:v>
                </c:pt>
                <c:pt idx="3237">
                  <c:v>39603.425230092602</c:v>
                </c:pt>
                <c:pt idx="3238">
                  <c:v>39603.425924479168</c:v>
                </c:pt>
                <c:pt idx="3239">
                  <c:v>39603.426618865735</c:v>
                </c:pt>
                <c:pt idx="3240">
                  <c:v>39603.427313252316</c:v>
                </c:pt>
                <c:pt idx="3241">
                  <c:v>39603.42800763889</c:v>
                </c:pt>
                <c:pt idx="3242">
                  <c:v>39603.428702025456</c:v>
                </c:pt>
                <c:pt idx="3243">
                  <c:v>39603.429396412037</c:v>
                </c:pt>
                <c:pt idx="3244">
                  <c:v>39603.430090798611</c:v>
                </c:pt>
                <c:pt idx="3245">
                  <c:v>39603.430785185185</c:v>
                </c:pt>
                <c:pt idx="3246">
                  <c:v>39603.431479571678</c:v>
                </c:pt>
                <c:pt idx="3247">
                  <c:v>39603.432173958332</c:v>
                </c:pt>
                <c:pt idx="3248">
                  <c:v>39603.432868345022</c:v>
                </c:pt>
                <c:pt idx="3249">
                  <c:v>39603.433562731399</c:v>
                </c:pt>
                <c:pt idx="3250">
                  <c:v>39603.434257118148</c:v>
                </c:pt>
                <c:pt idx="3251">
                  <c:v>39603.434951504627</c:v>
                </c:pt>
                <c:pt idx="3252">
                  <c:v>39603.435645891186</c:v>
                </c:pt>
                <c:pt idx="3253">
                  <c:v>39603.436340277782</c:v>
                </c:pt>
                <c:pt idx="3254">
                  <c:v>39603.437034664355</c:v>
                </c:pt>
                <c:pt idx="3255">
                  <c:v>39603.437729050929</c:v>
                </c:pt>
                <c:pt idx="3256">
                  <c:v>39603.438423437503</c:v>
                </c:pt>
                <c:pt idx="3257">
                  <c:v>39603.439117824091</c:v>
                </c:pt>
                <c:pt idx="3258">
                  <c:v>39603.43981221065</c:v>
                </c:pt>
                <c:pt idx="3259">
                  <c:v>39603.440506597231</c:v>
                </c:pt>
                <c:pt idx="3260">
                  <c:v>39603.441200983776</c:v>
                </c:pt>
                <c:pt idx="3261">
                  <c:v>39603.441895370393</c:v>
                </c:pt>
                <c:pt idx="3262">
                  <c:v>39603.442589757011</c:v>
                </c:pt>
                <c:pt idx="3263">
                  <c:v>39603.443284143519</c:v>
                </c:pt>
                <c:pt idx="3264">
                  <c:v>39603.443978530086</c:v>
                </c:pt>
                <c:pt idx="3265">
                  <c:v>39603.444672916667</c:v>
                </c:pt>
                <c:pt idx="3266">
                  <c:v>39603.445367303226</c:v>
                </c:pt>
                <c:pt idx="3267">
                  <c:v>39603.446061689814</c:v>
                </c:pt>
                <c:pt idx="3268">
                  <c:v>39603.446756076468</c:v>
                </c:pt>
                <c:pt idx="3269">
                  <c:v>39603.447450462962</c:v>
                </c:pt>
                <c:pt idx="3270">
                  <c:v>39603.448144849543</c:v>
                </c:pt>
                <c:pt idx="3271">
                  <c:v>39603.448839236247</c:v>
                </c:pt>
                <c:pt idx="3272">
                  <c:v>39603.449533622683</c:v>
                </c:pt>
                <c:pt idx="3273">
                  <c:v>39603.450228009293</c:v>
                </c:pt>
                <c:pt idx="3274">
                  <c:v>39603.45092239591</c:v>
                </c:pt>
                <c:pt idx="3275">
                  <c:v>39603.451616782411</c:v>
                </c:pt>
                <c:pt idx="3276">
                  <c:v>39603.452311169043</c:v>
                </c:pt>
                <c:pt idx="3277">
                  <c:v>39603.453005555559</c:v>
                </c:pt>
                <c:pt idx="3278">
                  <c:v>39603.453699942213</c:v>
                </c:pt>
                <c:pt idx="3279">
                  <c:v>39603.454394328852</c:v>
                </c:pt>
                <c:pt idx="3280">
                  <c:v>39603.455088715207</c:v>
                </c:pt>
                <c:pt idx="3281">
                  <c:v>39603.455783101854</c:v>
                </c:pt>
                <c:pt idx="3282">
                  <c:v>39603.456477488558</c:v>
                </c:pt>
                <c:pt idx="3283">
                  <c:v>39603.457171875001</c:v>
                </c:pt>
                <c:pt idx="3284">
                  <c:v>39603.457866261582</c:v>
                </c:pt>
                <c:pt idx="3285">
                  <c:v>39603.458560648243</c:v>
                </c:pt>
                <c:pt idx="3286">
                  <c:v>39603.459255034795</c:v>
                </c:pt>
                <c:pt idx="3287">
                  <c:v>39603.459949421296</c:v>
                </c:pt>
                <c:pt idx="3288">
                  <c:v>39603.46064380787</c:v>
                </c:pt>
                <c:pt idx="3289">
                  <c:v>39603.461338194516</c:v>
                </c:pt>
                <c:pt idx="3290">
                  <c:v>39603.462032580996</c:v>
                </c:pt>
                <c:pt idx="3291">
                  <c:v>39603.462726967584</c:v>
                </c:pt>
                <c:pt idx="3292">
                  <c:v>39603.463421354165</c:v>
                </c:pt>
                <c:pt idx="3293">
                  <c:v>39603.464115740739</c:v>
                </c:pt>
                <c:pt idx="3294">
                  <c:v>39603.464810127312</c:v>
                </c:pt>
                <c:pt idx="3295">
                  <c:v>39603.465504513799</c:v>
                </c:pt>
                <c:pt idx="3296">
                  <c:v>39603.46619890046</c:v>
                </c:pt>
                <c:pt idx="3297">
                  <c:v>39603.466893287041</c:v>
                </c:pt>
                <c:pt idx="3298">
                  <c:v>39603.467587673586</c:v>
                </c:pt>
                <c:pt idx="3299">
                  <c:v>39603.468282060188</c:v>
                </c:pt>
                <c:pt idx="3300">
                  <c:v>39603.468976446871</c:v>
                </c:pt>
                <c:pt idx="3301">
                  <c:v>39603.469670833249</c:v>
                </c:pt>
                <c:pt idx="3302">
                  <c:v>39603.47036521991</c:v>
                </c:pt>
                <c:pt idx="3303">
                  <c:v>39603.471059606483</c:v>
                </c:pt>
                <c:pt idx="3304">
                  <c:v>39603.471753993057</c:v>
                </c:pt>
                <c:pt idx="3305">
                  <c:v>39603.472448379631</c:v>
                </c:pt>
                <c:pt idx="3306">
                  <c:v>39603.473142766175</c:v>
                </c:pt>
                <c:pt idx="3307">
                  <c:v>39603.473837152793</c:v>
                </c:pt>
                <c:pt idx="3308">
                  <c:v>39603.474531539352</c:v>
                </c:pt>
                <c:pt idx="3309">
                  <c:v>39603.475225925933</c:v>
                </c:pt>
                <c:pt idx="3310">
                  <c:v>39603.4759203125</c:v>
                </c:pt>
                <c:pt idx="3311">
                  <c:v>39603.476614699153</c:v>
                </c:pt>
                <c:pt idx="3312">
                  <c:v>39603.477309085625</c:v>
                </c:pt>
                <c:pt idx="3313">
                  <c:v>39603.478003472243</c:v>
                </c:pt>
                <c:pt idx="3314">
                  <c:v>39603.478697858875</c:v>
                </c:pt>
                <c:pt idx="3315">
                  <c:v>39603.479392245368</c:v>
                </c:pt>
                <c:pt idx="3316">
                  <c:v>39603.480086631935</c:v>
                </c:pt>
                <c:pt idx="3317">
                  <c:v>39603.480781018516</c:v>
                </c:pt>
                <c:pt idx="3318">
                  <c:v>39603.481475405089</c:v>
                </c:pt>
                <c:pt idx="3319">
                  <c:v>39603.482169791656</c:v>
                </c:pt>
                <c:pt idx="3320">
                  <c:v>39603.482864178317</c:v>
                </c:pt>
                <c:pt idx="3321">
                  <c:v>39603.483558564818</c:v>
                </c:pt>
                <c:pt idx="3322">
                  <c:v>39603.484252951392</c:v>
                </c:pt>
                <c:pt idx="3323">
                  <c:v>39603.484947338045</c:v>
                </c:pt>
                <c:pt idx="3324">
                  <c:v>39603.485641724539</c:v>
                </c:pt>
                <c:pt idx="3325">
                  <c:v>39603.486336111113</c:v>
                </c:pt>
                <c:pt idx="3326">
                  <c:v>39603.487030497759</c:v>
                </c:pt>
                <c:pt idx="3327">
                  <c:v>39603.487724884224</c:v>
                </c:pt>
                <c:pt idx="3328">
                  <c:v>39603.488419270965</c:v>
                </c:pt>
                <c:pt idx="3329">
                  <c:v>39603.489113657408</c:v>
                </c:pt>
                <c:pt idx="3330">
                  <c:v>39603.489808044069</c:v>
                </c:pt>
                <c:pt idx="3331">
                  <c:v>39603.490502430563</c:v>
                </c:pt>
                <c:pt idx="3332">
                  <c:v>39603.491196817049</c:v>
                </c:pt>
                <c:pt idx="3333">
                  <c:v>39603.491891203674</c:v>
                </c:pt>
                <c:pt idx="3334">
                  <c:v>39603.492585590277</c:v>
                </c:pt>
                <c:pt idx="3335">
                  <c:v>39603.493279976923</c:v>
                </c:pt>
                <c:pt idx="3336">
                  <c:v>39603.493974363424</c:v>
                </c:pt>
                <c:pt idx="3337">
                  <c:v>39603.494668749998</c:v>
                </c:pt>
                <c:pt idx="3338">
                  <c:v>39603.495363136572</c:v>
                </c:pt>
                <c:pt idx="3339">
                  <c:v>39603.496057523145</c:v>
                </c:pt>
                <c:pt idx="3340">
                  <c:v>39603.496751909704</c:v>
                </c:pt>
                <c:pt idx="3341">
                  <c:v>39603.497446296285</c:v>
                </c:pt>
                <c:pt idx="3342">
                  <c:v>39603.498140682874</c:v>
                </c:pt>
                <c:pt idx="3343">
                  <c:v>39603.498835069448</c:v>
                </c:pt>
                <c:pt idx="3344">
                  <c:v>39603.499529456043</c:v>
                </c:pt>
                <c:pt idx="3345">
                  <c:v>39603.500223842602</c:v>
                </c:pt>
                <c:pt idx="3346">
                  <c:v>39603.500918229212</c:v>
                </c:pt>
                <c:pt idx="3347">
                  <c:v>39603.501612615633</c:v>
                </c:pt>
                <c:pt idx="3348">
                  <c:v>39603.502307002316</c:v>
                </c:pt>
                <c:pt idx="3349">
                  <c:v>39603.50300138889</c:v>
                </c:pt>
                <c:pt idx="3350">
                  <c:v>39603.503695775464</c:v>
                </c:pt>
                <c:pt idx="3351">
                  <c:v>39603.504390162037</c:v>
                </c:pt>
                <c:pt idx="3352">
                  <c:v>39603.505084548604</c:v>
                </c:pt>
                <c:pt idx="3353">
                  <c:v>39603.505778935185</c:v>
                </c:pt>
                <c:pt idx="3354">
                  <c:v>39603.506473321759</c:v>
                </c:pt>
                <c:pt idx="3355">
                  <c:v>39603.507167708325</c:v>
                </c:pt>
                <c:pt idx="3356">
                  <c:v>39603.507862094913</c:v>
                </c:pt>
                <c:pt idx="3357">
                  <c:v>39603.50855648156</c:v>
                </c:pt>
                <c:pt idx="3358">
                  <c:v>39603.509250868061</c:v>
                </c:pt>
                <c:pt idx="3359">
                  <c:v>39603.509945254627</c:v>
                </c:pt>
                <c:pt idx="3360">
                  <c:v>39603.510639641201</c:v>
                </c:pt>
                <c:pt idx="3361">
                  <c:v>39603.511334027782</c:v>
                </c:pt>
                <c:pt idx="3362">
                  <c:v>39603.512028414349</c:v>
                </c:pt>
                <c:pt idx="3363">
                  <c:v>39603.512722800922</c:v>
                </c:pt>
                <c:pt idx="3364">
                  <c:v>39603.513417187503</c:v>
                </c:pt>
                <c:pt idx="3365">
                  <c:v>39603.514111574092</c:v>
                </c:pt>
                <c:pt idx="3366">
                  <c:v>39603.514805960651</c:v>
                </c:pt>
                <c:pt idx="3367">
                  <c:v>39603.515500347232</c:v>
                </c:pt>
                <c:pt idx="3368">
                  <c:v>39603.516194733784</c:v>
                </c:pt>
                <c:pt idx="3369">
                  <c:v>39603.516889120445</c:v>
                </c:pt>
                <c:pt idx="3370">
                  <c:v>39603.517583506946</c:v>
                </c:pt>
                <c:pt idx="3371">
                  <c:v>39603.518277893629</c:v>
                </c:pt>
                <c:pt idx="3372">
                  <c:v>39603.518972280093</c:v>
                </c:pt>
                <c:pt idx="3373">
                  <c:v>39603.519666666594</c:v>
                </c:pt>
                <c:pt idx="3374">
                  <c:v>39603.520361053175</c:v>
                </c:pt>
                <c:pt idx="3375">
                  <c:v>39603.521055439815</c:v>
                </c:pt>
                <c:pt idx="3376">
                  <c:v>39603.521749826374</c:v>
                </c:pt>
                <c:pt idx="3377">
                  <c:v>39603.522444212955</c:v>
                </c:pt>
                <c:pt idx="3378">
                  <c:v>39603.523138599536</c:v>
                </c:pt>
                <c:pt idx="3379">
                  <c:v>39603.523832986109</c:v>
                </c:pt>
                <c:pt idx="3380">
                  <c:v>39603.524527372683</c:v>
                </c:pt>
                <c:pt idx="3381">
                  <c:v>39603.525221759184</c:v>
                </c:pt>
                <c:pt idx="3382">
                  <c:v>39603.525916145831</c:v>
                </c:pt>
                <c:pt idx="3383">
                  <c:v>39603.526610532404</c:v>
                </c:pt>
                <c:pt idx="3384">
                  <c:v>39603.527304918978</c:v>
                </c:pt>
                <c:pt idx="3385">
                  <c:v>39603.527999305552</c:v>
                </c:pt>
                <c:pt idx="3386">
                  <c:v>39603.528693692133</c:v>
                </c:pt>
                <c:pt idx="3387">
                  <c:v>39603.529388078707</c:v>
                </c:pt>
                <c:pt idx="3388">
                  <c:v>39603.530082465208</c:v>
                </c:pt>
                <c:pt idx="3389">
                  <c:v>39603.530776851854</c:v>
                </c:pt>
                <c:pt idx="3390">
                  <c:v>39603.531471238428</c:v>
                </c:pt>
                <c:pt idx="3391">
                  <c:v>39603.532165624994</c:v>
                </c:pt>
                <c:pt idx="3392">
                  <c:v>39603.532860011575</c:v>
                </c:pt>
                <c:pt idx="3393">
                  <c:v>39603.533554398244</c:v>
                </c:pt>
                <c:pt idx="3394">
                  <c:v>39603.534248784723</c:v>
                </c:pt>
                <c:pt idx="3395">
                  <c:v>39603.534943171275</c:v>
                </c:pt>
                <c:pt idx="3396">
                  <c:v>39603.53563755787</c:v>
                </c:pt>
                <c:pt idx="3397">
                  <c:v>39603.536331944517</c:v>
                </c:pt>
                <c:pt idx="3398">
                  <c:v>39603.537026330996</c:v>
                </c:pt>
                <c:pt idx="3399">
                  <c:v>39603.537720717468</c:v>
                </c:pt>
                <c:pt idx="3400">
                  <c:v>39603.538415104202</c:v>
                </c:pt>
                <c:pt idx="3401">
                  <c:v>39603.539109490739</c:v>
                </c:pt>
                <c:pt idx="3402">
                  <c:v>39603.539803877306</c:v>
                </c:pt>
                <c:pt idx="3403">
                  <c:v>39603.540498263887</c:v>
                </c:pt>
                <c:pt idx="3404">
                  <c:v>39603.541192650424</c:v>
                </c:pt>
                <c:pt idx="3405">
                  <c:v>39603.541887037034</c:v>
                </c:pt>
                <c:pt idx="3406">
                  <c:v>39603.542581423608</c:v>
                </c:pt>
                <c:pt idx="3407">
                  <c:v>39603.543275810189</c:v>
                </c:pt>
                <c:pt idx="3408">
                  <c:v>39603.543970196763</c:v>
                </c:pt>
                <c:pt idx="3409">
                  <c:v>39603.544664583256</c:v>
                </c:pt>
                <c:pt idx="3410">
                  <c:v>39603.54535896991</c:v>
                </c:pt>
                <c:pt idx="3411">
                  <c:v>39603.546053356607</c:v>
                </c:pt>
                <c:pt idx="3412">
                  <c:v>39603.546747743057</c:v>
                </c:pt>
                <c:pt idx="3413">
                  <c:v>39603.547442129624</c:v>
                </c:pt>
                <c:pt idx="3414">
                  <c:v>39603.548136516205</c:v>
                </c:pt>
                <c:pt idx="3415">
                  <c:v>39603.548830902793</c:v>
                </c:pt>
                <c:pt idx="3416">
                  <c:v>39603.549525289352</c:v>
                </c:pt>
                <c:pt idx="3417">
                  <c:v>39603.55021967605</c:v>
                </c:pt>
                <c:pt idx="3418">
                  <c:v>39603.550914062573</c:v>
                </c:pt>
                <c:pt idx="3419">
                  <c:v>39603.551608449168</c:v>
                </c:pt>
                <c:pt idx="3420">
                  <c:v>39603.552302835626</c:v>
                </c:pt>
                <c:pt idx="3421">
                  <c:v>39603.552997222243</c:v>
                </c:pt>
                <c:pt idx="3422">
                  <c:v>39603.553691608795</c:v>
                </c:pt>
                <c:pt idx="3423">
                  <c:v>39603.554385995369</c:v>
                </c:pt>
                <c:pt idx="3424">
                  <c:v>39603.555080381935</c:v>
                </c:pt>
                <c:pt idx="3425">
                  <c:v>39603.555774768516</c:v>
                </c:pt>
                <c:pt idx="3426">
                  <c:v>39603.55646915509</c:v>
                </c:pt>
                <c:pt idx="3427">
                  <c:v>39603.557163541584</c:v>
                </c:pt>
                <c:pt idx="3428">
                  <c:v>39603.557857928317</c:v>
                </c:pt>
                <c:pt idx="3429">
                  <c:v>39603.55855231492</c:v>
                </c:pt>
                <c:pt idx="3430">
                  <c:v>39603.559246701385</c:v>
                </c:pt>
                <c:pt idx="3431">
                  <c:v>39603.559941087966</c:v>
                </c:pt>
                <c:pt idx="3432">
                  <c:v>39603.560635474612</c:v>
                </c:pt>
                <c:pt idx="3433">
                  <c:v>39603.561329860997</c:v>
                </c:pt>
                <c:pt idx="3434">
                  <c:v>39603.562024247687</c:v>
                </c:pt>
                <c:pt idx="3435">
                  <c:v>39603.562718634254</c:v>
                </c:pt>
                <c:pt idx="3436">
                  <c:v>39603.563413020835</c:v>
                </c:pt>
                <c:pt idx="3437">
                  <c:v>39603.564107407408</c:v>
                </c:pt>
                <c:pt idx="3438">
                  <c:v>39603.564801793982</c:v>
                </c:pt>
                <c:pt idx="3439">
                  <c:v>39603.565496180556</c:v>
                </c:pt>
                <c:pt idx="3440">
                  <c:v>39603.566190567049</c:v>
                </c:pt>
                <c:pt idx="3441">
                  <c:v>39603.566884953674</c:v>
                </c:pt>
                <c:pt idx="3442">
                  <c:v>39603.567579340292</c:v>
                </c:pt>
                <c:pt idx="3443">
                  <c:v>39603.568273726924</c:v>
                </c:pt>
                <c:pt idx="3444">
                  <c:v>39603.568968113424</c:v>
                </c:pt>
                <c:pt idx="3445">
                  <c:v>39603.569662499998</c:v>
                </c:pt>
                <c:pt idx="3446">
                  <c:v>39603.570356886601</c:v>
                </c:pt>
                <c:pt idx="3447">
                  <c:v>39603.571051273146</c:v>
                </c:pt>
                <c:pt idx="3448">
                  <c:v>39603.571745659588</c:v>
                </c:pt>
                <c:pt idx="3449">
                  <c:v>39603.572440046286</c:v>
                </c:pt>
                <c:pt idx="3450">
                  <c:v>39603.573134432867</c:v>
                </c:pt>
                <c:pt idx="3451">
                  <c:v>39603.573828819426</c:v>
                </c:pt>
                <c:pt idx="3452">
                  <c:v>39603.574523206094</c:v>
                </c:pt>
                <c:pt idx="3453">
                  <c:v>39603.575217592603</c:v>
                </c:pt>
                <c:pt idx="3454">
                  <c:v>39603.575911979169</c:v>
                </c:pt>
                <c:pt idx="3455">
                  <c:v>39603.576606365736</c:v>
                </c:pt>
                <c:pt idx="3456">
                  <c:v>39603.577300752244</c:v>
                </c:pt>
                <c:pt idx="3457">
                  <c:v>39603.57799513889</c:v>
                </c:pt>
                <c:pt idx="3458">
                  <c:v>39603.578689525464</c:v>
                </c:pt>
                <c:pt idx="3459">
                  <c:v>39603.579383911965</c:v>
                </c:pt>
                <c:pt idx="3460">
                  <c:v>39603.580078298721</c:v>
                </c:pt>
                <c:pt idx="3461">
                  <c:v>39603.580772685185</c:v>
                </c:pt>
                <c:pt idx="3462">
                  <c:v>39603.581467071686</c:v>
                </c:pt>
                <c:pt idx="3463">
                  <c:v>39603.582161458333</c:v>
                </c:pt>
                <c:pt idx="3464">
                  <c:v>39603.58285584503</c:v>
                </c:pt>
                <c:pt idx="3465">
                  <c:v>39603.58355023148</c:v>
                </c:pt>
                <c:pt idx="3466">
                  <c:v>39603.584244618061</c:v>
                </c:pt>
                <c:pt idx="3467">
                  <c:v>39603.584939004642</c:v>
                </c:pt>
                <c:pt idx="3468">
                  <c:v>39603.585633391202</c:v>
                </c:pt>
                <c:pt idx="3469">
                  <c:v>39603.586327777783</c:v>
                </c:pt>
                <c:pt idx="3470">
                  <c:v>39603.587022164334</c:v>
                </c:pt>
                <c:pt idx="3471">
                  <c:v>39603.587716550923</c:v>
                </c:pt>
                <c:pt idx="3472">
                  <c:v>39603.588410937497</c:v>
                </c:pt>
                <c:pt idx="3473">
                  <c:v>39603.589105324092</c:v>
                </c:pt>
                <c:pt idx="3474">
                  <c:v>39603.589799710586</c:v>
                </c:pt>
                <c:pt idx="3475">
                  <c:v>39603.590494097225</c:v>
                </c:pt>
                <c:pt idx="3476">
                  <c:v>39603.591188483682</c:v>
                </c:pt>
                <c:pt idx="3477">
                  <c:v>39603.591882870292</c:v>
                </c:pt>
                <c:pt idx="3478">
                  <c:v>39603.592577257012</c:v>
                </c:pt>
                <c:pt idx="3479">
                  <c:v>39603.59327164352</c:v>
                </c:pt>
                <c:pt idx="3480">
                  <c:v>39603.593966030014</c:v>
                </c:pt>
                <c:pt idx="3481">
                  <c:v>39603.594660416624</c:v>
                </c:pt>
                <c:pt idx="3482">
                  <c:v>39603.595354803176</c:v>
                </c:pt>
                <c:pt idx="3483">
                  <c:v>39603.596049189815</c:v>
                </c:pt>
                <c:pt idx="3484">
                  <c:v>39603.596743576374</c:v>
                </c:pt>
                <c:pt idx="3485">
                  <c:v>39603.597437962955</c:v>
                </c:pt>
                <c:pt idx="3486">
                  <c:v>39603.598132349543</c:v>
                </c:pt>
                <c:pt idx="3487">
                  <c:v>39603.59882673611</c:v>
                </c:pt>
                <c:pt idx="3488">
                  <c:v>39603.599521122684</c:v>
                </c:pt>
                <c:pt idx="3489">
                  <c:v>39603.600215509257</c:v>
                </c:pt>
                <c:pt idx="3490">
                  <c:v>39603.600909895831</c:v>
                </c:pt>
                <c:pt idx="3491">
                  <c:v>39603.601604282405</c:v>
                </c:pt>
                <c:pt idx="3492">
                  <c:v>39603.602298668993</c:v>
                </c:pt>
                <c:pt idx="3493">
                  <c:v>39603.602993055552</c:v>
                </c:pt>
                <c:pt idx="3494">
                  <c:v>39603.603687442133</c:v>
                </c:pt>
                <c:pt idx="3495">
                  <c:v>39603.604381828707</c:v>
                </c:pt>
                <c:pt idx="3496">
                  <c:v>39603.605076215274</c:v>
                </c:pt>
                <c:pt idx="3497">
                  <c:v>39603.605770601724</c:v>
                </c:pt>
                <c:pt idx="3498">
                  <c:v>39603.606464988428</c:v>
                </c:pt>
                <c:pt idx="3499">
                  <c:v>39603.607159375002</c:v>
                </c:pt>
                <c:pt idx="3500">
                  <c:v>39603.607853761576</c:v>
                </c:pt>
                <c:pt idx="3501">
                  <c:v>39603.608548148244</c:v>
                </c:pt>
                <c:pt idx="3502">
                  <c:v>39603.609242534651</c:v>
                </c:pt>
                <c:pt idx="3503">
                  <c:v>39603.609936921275</c:v>
                </c:pt>
                <c:pt idx="3504">
                  <c:v>39603.610631307893</c:v>
                </c:pt>
                <c:pt idx="3505">
                  <c:v>39603.611325694445</c:v>
                </c:pt>
                <c:pt idx="3506">
                  <c:v>39603.612020081004</c:v>
                </c:pt>
                <c:pt idx="3507">
                  <c:v>39603.612714467592</c:v>
                </c:pt>
                <c:pt idx="3508">
                  <c:v>39603.613408854166</c:v>
                </c:pt>
                <c:pt idx="3509">
                  <c:v>39603.614103240739</c:v>
                </c:pt>
                <c:pt idx="3510">
                  <c:v>39603.614797627306</c:v>
                </c:pt>
                <c:pt idx="3511">
                  <c:v>39603.615492013807</c:v>
                </c:pt>
                <c:pt idx="3512">
                  <c:v>39603.616186400461</c:v>
                </c:pt>
                <c:pt idx="3513">
                  <c:v>39603.616880787034</c:v>
                </c:pt>
                <c:pt idx="3514">
                  <c:v>39603.617575173608</c:v>
                </c:pt>
                <c:pt idx="3515">
                  <c:v>39603.618269560182</c:v>
                </c:pt>
                <c:pt idx="3516">
                  <c:v>39603.618963946763</c:v>
                </c:pt>
                <c:pt idx="3517">
                  <c:v>39603.619658333337</c:v>
                </c:pt>
                <c:pt idx="3518">
                  <c:v>39603.620352719874</c:v>
                </c:pt>
                <c:pt idx="3519">
                  <c:v>39603.621047106484</c:v>
                </c:pt>
                <c:pt idx="3520">
                  <c:v>39603.621741492985</c:v>
                </c:pt>
                <c:pt idx="3521">
                  <c:v>39603.622435879624</c:v>
                </c:pt>
                <c:pt idx="3522">
                  <c:v>39603.623130266184</c:v>
                </c:pt>
                <c:pt idx="3523">
                  <c:v>39603.623824652699</c:v>
                </c:pt>
                <c:pt idx="3524">
                  <c:v>39603.624519039353</c:v>
                </c:pt>
                <c:pt idx="3525">
                  <c:v>39603.625213425941</c:v>
                </c:pt>
                <c:pt idx="3526">
                  <c:v>39603.625907812413</c:v>
                </c:pt>
                <c:pt idx="3527">
                  <c:v>39603.626602199081</c:v>
                </c:pt>
                <c:pt idx="3528">
                  <c:v>39603.627296585575</c:v>
                </c:pt>
                <c:pt idx="3529">
                  <c:v>39603.627990972185</c:v>
                </c:pt>
                <c:pt idx="3530">
                  <c:v>39603.628685358795</c:v>
                </c:pt>
                <c:pt idx="3531">
                  <c:v>39603.629379745355</c:v>
                </c:pt>
                <c:pt idx="3532">
                  <c:v>39603.630074131936</c:v>
                </c:pt>
                <c:pt idx="3533">
                  <c:v>39603.630768518444</c:v>
                </c:pt>
                <c:pt idx="3534">
                  <c:v>39603.631462904974</c:v>
                </c:pt>
                <c:pt idx="3535">
                  <c:v>39603.632157291664</c:v>
                </c:pt>
                <c:pt idx="3536">
                  <c:v>39603.632851678238</c:v>
                </c:pt>
                <c:pt idx="3537">
                  <c:v>39603.633546064804</c:v>
                </c:pt>
                <c:pt idx="3538">
                  <c:v>39603.634240451385</c:v>
                </c:pt>
                <c:pt idx="3539">
                  <c:v>39603.634934837966</c:v>
                </c:pt>
                <c:pt idx="3540">
                  <c:v>39603.63562922454</c:v>
                </c:pt>
                <c:pt idx="3541">
                  <c:v>39603.636323611019</c:v>
                </c:pt>
                <c:pt idx="3542">
                  <c:v>39603.637017997688</c:v>
                </c:pt>
                <c:pt idx="3543">
                  <c:v>39603.637712384254</c:v>
                </c:pt>
                <c:pt idx="3544">
                  <c:v>39603.638406770835</c:v>
                </c:pt>
                <c:pt idx="3545">
                  <c:v>39603.639101157329</c:v>
                </c:pt>
                <c:pt idx="3546">
                  <c:v>39603.639795543975</c:v>
                </c:pt>
                <c:pt idx="3547">
                  <c:v>39603.640489930556</c:v>
                </c:pt>
                <c:pt idx="3548">
                  <c:v>39603.641184317057</c:v>
                </c:pt>
                <c:pt idx="3549">
                  <c:v>39603.641878703704</c:v>
                </c:pt>
                <c:pt idx="3550">
                  <c:v>39603.642573090292</c:v>
                </c:pt>
                <c:pt idx="3551">
                  <c:v>39603.643267476924</c:v>
                </c:pt>
                <c:pt idx="3552">
                  <c:v>39603.643961863294</c:v>
                </c:pt>
                <c:pt idx="3553">
                  <c:v>39603.644656250013</c:v>
                </c:pt>
                <c:pt idx="3554">
                  <c:v>39603.645350636572</c:v>
                </c:pt>
                <c:pt idx="3555">
                  <c:v>39603.646045023146</c:v>
                </c:pt>
                <c:pt idx="3556">
                  <c:v>39603.646739409742</c:v>
                </c:pt>
                <c:pt idx="3557">
                  <c:v>39603.647433796294</c:v>
                </c:pt>
                <c:pt idx="3558">
                  <c:v>39603.648128182867</c:v>
                </c:pt>
                <c:pt idx="3559">
                  <c:v>39603.648822569434</c:v>
                </c:pt>
                <c:pt idx="3560">
                  <c:v>39603.649516956095</c:v>
                </c:pt>
                <c:pt idx="3561">
                  <c:v>39603.650211342698</c:v>
                </c:pt>
                <c:pt idx="3562">
                  <c:v>39603.650905729191</c:v>
                </c:pt>
                <c:pt idx="3563">
                  <c:v>39603.651600115649</c:v>
                </c:pt>
                <c:pt idx="3564">
                  <c:v>39603.652294502317</c:v>
                </c:pt>
                <c:pt idx="3565">
                  <c:v>39603.652988888891</c:v>
                </c:pt>
                <c:pt idx="3566">
                  <c:v>39603.653683275465</c:v>
                </c:pt>
                <c:pt idx="3567">
                  <c:v>39603.654377662038</c:v>
                </c:pt>
                <c:pt idx="3568">
                  <c:v>39603.655072048612</c:v>
                </c:pt>
                <c:pt idx="3569">
                  <c:v>39603.655766435186</c:v>
                </c:pt>
                <c:pt idx="3570">
                  <c:v>39603.656460821687</c:v>
                </c:pt>
                <c:pt idx="3571">
                  <c:v>39603.657155208333</c:v>
                </c:pt>
                <c:pt idx="3572">
                  <c:v>39603.657849594943</c:v>
                </c:pt>
                <c:pt idx="3573">
                  <c:v>39603.658543981481</c:v>
                </c:pt>
                <c:pt idx="3574">
                  <c:v>39603.659238368171</c:v>
                </c:pt>
                <c:pt idx="3575">
                  <c:v>39603.659932754628</c:v>
                </c:pt>
                <c:pt idx="3576">
                  <c:v>39603.660627141195</c:v>
                </c:pt>
                <c:pt idx="3577">
                  <c:v>39603.661321527652</c:v>
                </c:pt>
                <c:pt idx="3578">
                  <c:v>39603.662015914335</c:v>
                </c:pt>
                <c:pt idx="3579">
                  <c:v>39603.662710300923</c:v>
                </c:pt>
                <c:pt idx="3580">
                  <c:v>39603.663404687359</c:v>
                </c:pt>
                <c:pt idx="3581">
                  <c:v>39603.664099074093</c:v>
                </c:pt>
                <c:pt idx="3582">
                  <c:v>39603.664793460594</c:v>
                </c:pt>
                <c:pt idx="3583">
                  <c:v>39603.665487847175</c:v>
                </c:pt>
                <c:pt idx="3584">
                  <c:v>39603.666182233697</c:v>
                </c:pt>
                <c:pt idx="3585">
                  <c:v>39603.666876620373</c:v>
                </c:pt>
                <c:pt idx="3586">
                  <c:v>39603.667571006947</c:v>
                </c:pt>
                <c:pt idx="3587">
                  <c:v>39603.668265393542</c:v>
                </c:pt>
                <c:pt idx="3588">
                  <c:v>39603.668959780094</c:v>
                </c:pt>
                <c:pt idx="3589">
                  <c:v>39603.669654166624</c:v>
                </c:pt>
                <c:pt idx="3590">
                  <c:v>39603.670348553176</c:v>
                </c:pt>
                <c:pt idx="3591">
                  <c:v>39603.671042939743</c:v>
                </c:pt>
                <c:pt idx="3592">
                  <c:v>39603.671737326389</c:v>
                </c:pt>
                <c:pt idx="3593">
                  <c:v>39603.672431712956</c:v>
                </c:pt>
                <c:pt idx="3594">
                  <c:v>39603.673126099537</c:v>
                </c:pt>
                <c:pt idx="3595">
                  <c:v>39603.67382048611</c:v>
                </c:pt>
                <c:pt idx="3596">
                  <c:v>39603.674514872691</c:v>
                </c:pt>
                <c:pt idx="3597">
                  <c:v>39603.675209259258</c:v>
                </c:pt>
                <c:pt idx="3598">
                  <c:v>39603.675903645824</c:v>
                </c:pt>
                <c:pt idx="3599">
                  <c:v>39603.676598032413</c:v>
                </c:pt>
                <c:pt idx="3600">
                  <c:v>39603.677292419001</c:v>
                </c:pt>
                <c:pt idx="3601">
                  <c:v>39603.677986805524</c:v>
                </c:pt>
                <c:pt idx="3602">
                  <c:v>39603.678681192141</c:v>
                </c:pt>
                <c:pt idx="3603">
                  <c:v>39603.6793755787</c:v>
                </c:pt>
                <c:pt idx="3604">
                  <c:v>39603.680069965274</c:v>
                </c:pt>
                <c:pt idx="3605">
                  <c:v>39603.680764351855</c:v>
                </c:pt>
                <c:pt idx="3606">
                  <c:v>39603.681458738429</c:v>
                </c:pt>
                <c:pt idx="3607">
                  <c:v>39603.682153125003</c:v>
                </c:pt>
                <c:pt idx="3608">
                  <c:v>39603.682847511576</c:v>
                </c:pt>
                <c:pt idx="3609">
                  <c:v>39603.683541898201</c:v>
                </c:pt>
                <c:pt idx="3610">
                  <c:v>39603.684236284818</c:v>
                </c:pt>
                <c:pt idx="3611">
                  <c:v>39603.684930671276</c:v>
                </c:pt>
                <c:pt idx="3612">
                  <c:v>39603.685625057871</c:v>
                </c:pt>
                <c:pt idx="3613">
                  <c:v>39603.686319444612</c:v>
                </c:pt>
                <c:pt idx="3614">
                  <c:v>39603.687013831004</c:v>
                </c:pt>
                <c:pt idx="3615">
                  <c:v>39603.687708217585</c:v>
                </c:pt>
                <c:pt idx="3616">
                  <c:v>39603.688402604166</c:v>
                </c:pt>
                <c:pt idx="3617">
                  <c:v>39603.68909699074</c:v>
                </c:pt>
                <c:pt idx="3618">
                  <c:v>39603.689791377314</c:v>
                </c:pt>
                <c:pt idx="3619">
                  <c:v>39603.690485763742</c:v>
                </c:pt>
                <c:pt idx="3620">
                  <c:v>39603.691180150323</c:v>
                </c:pt>
                <c:pt idx="3621">
                  <c:v>39603.691874536984</c:v>
                </c:pt>
                <c:pt idx="3622">
                  <c:v>39603.692568923594</c:v>
                </c:pt>
                <c:pt idx="3623">
                  <c:v>39603.693263310175</c:v>
                </c:pt>
                <c:pt idx="3624">
                  <c:v>39603.693957696756</c:v>
                </c:pt>
                <c:pt idx="3625">
                  <c:v>39603.69465208325</c:v>
                </c:pt>
                <c:pt idx="3626">
                  <c:v>39603.695346469904</c:v>
                </c:pt>
                <c:pt idx="3627">
                  <c:v>39603.696040856485</c:v>
                </c:pt>
                <c:pt idx="3628">
                  <c:v>39603.696735243058</c:v>
                </c:pt>
                <c:pt idx="3629">
                  <c:v>39603.697429629574</c:v>
                </c:pt>
                <c:pt idx="3630">
                  <c:v>39603.698124016184</c:v>
                </c:pt>
                <c:pt idx="3631">
                  <c:v>39603.698818402852</c:v>
                </c:pt>
                <c:pt idx="3632">
                  <c:v>39603.699512789324</c:v>
                </c:pt>
                <c:pt idx="3633">
                  <c:v>39603.700207175942</c:v>
                </c:pt>
                <c:pt idx="3634">
                  <c:v>39603.700901562421</c:v>
                </c:pt>
                <c:pt idx="3635">
                  <c:v>39603.701595949082</c:v>
                </c:pt>
                <c:pt idx="3636">
                  <c:v>39603.702290335634</c:v>
                </c:pt>
                <c:pt idx="3637">
                  <c:v>39603.702984722186</c:v>
                </c:pt>
                <c:pt idx="3638">
                  <c:v>39603.703679108796</c:v>
                </c:pt>
                <c:pt idx="3639">
                  <c:v>39603.704373495391</c:v>
                </c:pt>
                <c:pt idx="3640">
                  <c:v>39603.705067881849</c:v>
                </c:pt>
                <c:pt idx="3641">
                  <c:v>39603.705762268444</c:v>
                </c:pt>
                <c:pt idx="3642">
                  <c:v>39603.706456655076</c:v>
                </c:pt>
                <c:pt idx="3643">
                  <c:v>39603.707151041584</c:v>
                </c:pt>
                <c:pt idx="3644">
                  <c:v>39603.707845428238</c:v>
                </c:pt>
                <c:pt idx="3645">
                  <c:v>39603.708539814812</c:v>
                </c:pt>
                <c:pt idx="3646">
                  <c:v>39603.709234201386</c:v>
                </c:pt>
                <c:pt idx="3647">
                  <c:v>39603.709928587887</c:v>
                </c:pt>
                <c:pt idx="3648">
                  <c:v>39603.71062297454</c:v>
                </c:pt>
                <c:pt idx="3649">
                  <c:v>39603.711317361114</c:v>
                </c:pt>
                <c:pt idx="3650">
                  <c:v>39603.712011747688</c:v>
                </c:pt>
                <c:pt idx="3651">
                  <c:v>39603.712706134254</c:v>
                </c:pt>
                <c:pt idx="3652">
                  <c:v>39603.713400520748</c:v>
                </c:pt>
                <c:pt idx="3653">
                  <c:v>39603.714094907409</c:v>
                </c:pt>
                <c:pt idx="3654">
                  <c:v>39603.714789293983</c:v>
                </c:pt>
                <c:pt idx="3655">
                  <c:v>39603.715483680455</c:v>
                </c:pt>
                <c:pt idx="3656">
                  <c:v>39603.71617806713</c:v>
                </c:pt>
                <c:pt idx="3657">
                  <c:v>39603.716872453711</c:v>
                </c:pt>
                <c:pt idx="3658">
                  <c:v>39603.717566840278</c:v>
                </c:pt>
                <c:pt idx="3659">
                  <c:v>39603.718261226924</c:v>
                </c:pt>
                <c:pt idx="3660">
                  <c:v>39603.718955613425</c:v>
                </c:pt>
                <c:pt idx="3661">
                  <c:v>39603.719649999999</c:v>
                </c:pt>
                <c:pt idx="3662">
                  <c:v>39603.720344386573</c:v>
                </c:pt>
                <c:pt idx="3663">
                  <c:v>39603.721038773125</c:v>
                </c:pt>
                <c:pt idx="3664">
                  <c:v>39603.721733159604</c:v>
                </c:pt>
                <c:pt idx="3665">
                  <c:v>39603.722427546214</c:v>
                </c:pt>
                <c:pt idx="3666">
                  <c:v>39603.72312193273</c:v>
                </c:pt>
                <c:pt idx="3667">
                  <c:v>39603.723816319434</c:v>
                </c:pt>
                <c:pt idx="3668">
                  <c:v>39603.724510706015</c:v>
                </c:pt>
                <c:pt idx="3669">
                  <c:v>39603.725205092589</c:v>
                </c:pt>
                <c:pt idx="3670">
                  <c:v>39603.725899479192</c:v>
                </c:pt>
                <c:pt idx="3671">
                  <c:v>39603.726593865664</c:v>
                </c:pt>
                <c:pt idx="3672">
                  <c:v>39603.727288252274</c:v>
                </c:pt>
                <c:pt idx="3673">
                  <c:v>39603.727982638768</c:v>
                </c:pt>
                <c:pt idx="3674">
                  <c:v>39603.728677025465</c:v>
                </c:pt>
                <c:pt idx="3675">
                  <c:v>39603.729371412024</c:v>
                </c:pt>
                <c:pt idx="3676">
                  <c:v>39603.730065798605</c:v>
                </c:pt>
                <c:pt idx="3677">
                  <c:v>39603.730760185099</c:v>
                </c:pt>
                <c:pt idx="3678">
                  <c:v>39603.731454571614</c:v>
                </c:pt>
                <c:pt idx="3679">
                  <c:v>39603.732148958334</c:v>
                </c:pt>
                <c:pt idx="3680">
                  <c:v>39603.73284334498</c:v>
                </c:pt>
                <c:pt idx="3681">
                  <c:v>39603.733537731474</c:v>
                </c:pt>
                <c:pt idx="3682">
                  <c:v>39603.734232118062</c:v>
                </c:pt>
                <c:pt idx="3683">
                  <c:v>39603.734926504585</c:v>
                </c:pt>
                <c:pt idx="3684">
                  <c:v>39603.735620891122</c:v>
                </c:pt>
                <c:pt idx="3685">
                  <c:v>39603.736315277783</c:v>
                </c:pt>
                <c:pt idx="3686">
                  <c:v>39603.737009664263</c:v>
                </c:pt>
                <c:pt idx="3687">
                  <c:v>39603.737704050924</c:v>
                </c:pt>
                <c:pt idx="3688">
                  <c:v>39603.738398437497</c:v>
                </c:pt>
                <c:pt idx="3689">
                  <c:v>39603.739092824071</c:v>
                </c:pt>
                <c:pt idx="3690">
                  <c:v>39603.739787210543</c:v>
                </c:pt>
                <c:pt idx="3691">
                  <c:v>39603.740481597175</c:v>
                </c:pt>
                <c:pt idx="3692">
                  <c:v>39603.741175983698</c:v>
                </c:pt>
                <c:pt idx="3693">
                  <c:v>39603.741870370373</c:v>
                </c:pt>
                <c:pt idx="3694">
                  <c:v>39603.742564756947</c:v>
                </c:pt>
                <c:pt idx="3695">
                  <c:v>39603.743259143543</c:v>
                </c:pt>
                <c:pt idx="3696">
                  <c:v>39603.743953530022</c:v>
                </c:pt>
                <c:pt idx="3697">
                  <c:v>39603.744647916654</c:v>
                </c:pt>
                <c:pt idx="3698">
                  <c:v>39603.745342303184</c:v>
                </c:pt>
                <c:pt idx="3699">
                  <c:v>39603.746036689816</c:v>
                </c:pt>
                <c:pt idx="3700">
                  <c:v>39603.74673107639</c:v>
                </c:pt>
                <c:pt idx="3701">
                  <c:v>39603.747425462956</c:v>
                </c:pt>
                <c:pt idx="3702">
                  <c:v>39603.748119849603</c:v>
                </c:pt>
                <c:pt idx="3703">
                  <c:v>39603.748814236205</c:v>
                </c:pt>
                <c:pt idx="3704">
                  <c:v>39603.749508622685</c:v>
                </c:pt>
                <c:pt idx="3705">
                  <c:v>39603.750203009258</c:v>
                </c:pt>
                <c:pt idx="3706">
                  <c:v>39603.750897395927</c:v>
                </c:pt>
                <c:pt idx="3707">
                  <c:v>39603.751591782406</c:v>
                </c:pt>
                <c:pt idx="3708">
                  <c:v>39603.752286169001</c:v>
                </c:pt>
                <c:pt idx="3709">
                  <c:v>39603.752980555524</c:v>
                </c:pt>
                <c:pt idx="3710">
                  <c:v>39603.753674942142</c:v>
                </c:pt>
                <c:pt idx="3711">
                  <c:v>39603.754369328773</c:v>
                </c:pt>
                <c:pt idx="3712">
                  <c:v>39603.755063715165</c:v>
                </c:pt>
                <c:pt idx="3713">
                  <c:v>39603.755758101855</c:v>
                </c:pt>
                <c:pt idx="3714">
                  <c:v>39603.756452488502</c:v>
                </c:pt>
                <c:pt idx="3715">
                  <c:v>39603.757146874996</c:v>
                </c:pt>
                <c:pt idx="3716">
                  <c:v>39603.757841261577</c:v>
                </c:pt>
                <c:pt idx="3717">
                  <c:v>39603.758535648252</c:v>
                </c:pt>
                <c:pt idx="3718">
                  <c:v>39603.759230034731</c:v>
                </c:pt>
                <c:pt idx="3719">
                  <c:v>39603.759924421276</c:v>
                </c:pt>
                <c:pt idx="3720">
                  <c:v>39603.760618807872</c:v>
                </c:pt>
                <c:pt idx="3721">
                  <c:v>39603.761313194445</c:v>
                </c:pt>
                <c:pt idx="3722">
                  <c:v>39603.762007580975</c:v>
                </c:pt>
                <c:pt idx="3723">
                  <c:v>39603.762701967498</c:v>
                </c:pt>
                <c:pt idx="3724">
                  <c:v>39603.763396354167</c:v>
                </c:pt>
                <c:pt idx="3725">
                  <c:v>39603.764090740726</c:v>
                </c:pt>
                <c:pt idx="3726">
                  <c:v>39603.76478512722</c:v>
                </c:pt>
                <c:pt idx="3727">
                  <c:v>39603.765479513742</c:v>
                </c:pt>
                <c:pt idx="3728">
                  <c:v>39603.766173900454</c:v>
                </c:pt>
                <c:pt idx="3729">
                  <c:v>39603.766868287035</c:v>
                </c:pt>
                <c:pt idx="3730">
                  <c:v>39603.767562673529</c:v>
                </c:pt>
                <c:pt idx="3731">
                  <c:v>39603.768257060183</c:v>
                </c:pt>
                <c:pt idx="3732">
                  <c:v>39603.768951446793</c:v>
                </c:pt>
                <c:pt idx="3733">
                  <c:v>39603.769645833177</c:v>
                </c:pt>
                <c:pt idx="3734">
                  <c:v>39603.770340219904</c:v>
                </c:pt>
                <c:pt idx="3735">
                  <c:v>39603.771034606485</c:v>
                </c:pt>
                <c:pt idx="3736">
                  <c:v>39603.771728992986</c:v>
                </c:pt>
                <c:pt idx="3737">
                  <c:v>39603.772423379625</c:v>
                </c:pt>
                <c:pt idx="3738">
                  <c:v>39603.773117766184</c:v>
                </c:pt>
                <c:pt idx="3739">
                  <c:v>39603.77381215278</c:v>
                </c:pt>
                <c:pt idx="3740">
                  <c:v>39603.774506539354</c:v>
                </c:pt>
                <c:pt idx="3741">
                  <c:v>39603.775200925927</c:v>
                </c:pt>
                <c:pt idx="3742">
                  <c:v>39603.775895312501</c:v>
                </c:pt>
                <c:pt idx="3743">
                  <c:v>39603.776589699082</c:v>
                </c:pt>
                <c:pt idx="3744">
                  <c:v>39603.777284085576</c:v>
                </c:pt>
                <c:pt idx="3745">
                  <c:v>39603.777978472222</c:v>
                </c:pt>
                <c:pt idx="3746">
                  <c:v>39603.778672858796</c:v>
                </c:pt>
                <c:pt idx="3747">
                  <c:v>39603.77936724537</c:v>
                </c:pt>
                <c:pt idx="3748">
                  <c:v>39603.780061631864</c:v>
                </c:pt>
                <c:pt idx="3749">
                  <c:v>39603.780756018517</c:v>
                </c:pt>
                <c:pt idx="3750">
                  <c:v>39603.781450405084</c:v>
                </c:pt>
                <c:pt idx="3751">
                  <c:v>39603.782144791585</c:v>
                </c:pt>
                <c:pt idx="3752">
                  <c:v>39603.782839178326</c:v>
                </c:pt>
                <c:pt idx="3753">
                  <c:v>39603.783533564805</c:v>
                </c:pt>
                <c:pt idx="3754">
                  <c:v>39603.784227951386</c:v>
                </c:pt>
                <c:pt idx="3755">
                  <c:v>39603.78492233796</c:v>
                </c:pt>
                <c:pt idx="3756">
                  <c:v>39603.785616724541</c:v>
                </c:pt>
                <c:pt idx="3757">
                  <c:v>39603.786311111115</c:v>
                </c:pt>
                <c:pt idx="3758">
                  <c:v>39603.787005497688</c:v>
                </c:pt>
                <c:pt idx="3759">
                  <c:v>39603.787699884255</c:v>
                </c:pt>
                <c:pt idx="3760">
                  <c:v>39603.788394270843</c:v>
                </c:pt>
                <c:pt idx="3761">
                  <c:v>39603.789088657337</c:v>
                </c:pt>
                <c:pt idx="3762">
                  <c:v>39603.789783043976</c:v>
                </c:pt>
                <c:pt idx="3763">
                  <c:v>39603.790477430557</c:v>
                </c:pt>
                <c:pt idx="3764">
                  <c:v>39603.791171816985</c:v>
                </c:pt>
                <c:pt idx="3765">
                  <c:v>39603.791866203581</c:v>
                </c:pt>
                <c:pt idx="3766">
                  <c:v>39603.792560590191</c:v>
                </c:pt>
                <c:pt idx="3767">
                  <c:v>39603.793254976852</c:v>
                </c:pt>
                <c:pt idx="3768">
                  <c:v>39603.793949363302</c:v>
                </c:pt>
                <c:pt idx="3769">
                  <c:v>39603.794643749985</c:v>
                </c:pt>
                <c:pt idx="3770">
                  <c:v>39603.795338136573</c:v>
                </c:pt>
                <c:pt idx="3771">
                  <c:v>39603.796032523125</c:v>
                </c:pt>
                <c:pt idx="3772">
                  <c:v>39603.796726909604</c:v>
                </c:pt>
                <c:pt idx="3773">
                  <c:v>39603.797421296222</c:v>
                </c:pt>
                <c:pt idx="3774">
                  <c:v>39603.798115682854</c:v>
                </c:pt>
                <c:pt idx="3775">
                  <c:v>39603.798810069435</c:v>
                </c:pt>
                <c:pt idx="3776">
                  <c:v>39603.799504456016</c:v>
                </c:pt>
                <c:pt idx="3777">
                  <c:v>39603.800198842611</c:v>
                </c:pt>
                <c:pt idx="3778">
                  <c:v>39603.800893229243</c:v>
                </c:pt>
                <c:pt idx="3779">
                  <c:v>39603.801587615664</c:v>
                </c:pt>
                <c:pt idx="3780">
                  <c:v>39603.802282002318</c:v>
                </c:pt>
                <c:pt idx="3781">
                  <c:v>39603.802976389015</c:v>
                </c:pt>
                <c:pt idx="3782">
                  <c:v>39603.803670775465</c:v>
                </c:pt>
                <c:pt idx="3783">
                  <c:v>39603.804365162039</c:v>
                </c:pt>
                <c:pt idx="3784">
                  <c:v>39603.805059548613</c:v>
                </c:pt>
                <c:pt idx="3785">
                  <c:v>39603.805753935187</c:v>
                </c:pt>
                <c:pt idx="3786">
                  <c:v>39603.80644832176</c:v>
                </c:pt>
                <c:pt idx="3787">
                  <c:v>39603.807142708334</c:v>
                </c:pt>
                <c:pt idx="3788">
                  <c:v>39603.807837095039</c:v>
                </c:pt>
                <c:pt idx="3789">
                  <c:v>39603.808531481569</c:v>
                </c:pt>
                <c:pt idx="3790">
                  <c:v>39603.809225868063</c:v>
                </c:pt>
                <c:pt idx="3791">
                  <c:v>39603.809920254629</c:v>
                </c:pt>
                <c:pt idx="3792">
                  <c:v>39603.810614641203</c:v>
                </c:pt>
                <c:pt idx="3793">
                  <c:v>39603.811309027791</c:v>
                </c:pt>
                <c:pt idx="3794">
                  <c:v>39603.812003414423</c:v>
                </c:pt>
                <c:pt idx="3795">
                  <c:v>39603.812697801011</c:v>
                </c:pt>
                <c:pt idx="3796">
                  <c:v>39603.813392187498</c:v>
                </c:pt>
                <c:pt idx="3797">
                  <c:v>39603.814086574093</c:v>
                </c:pt>
                <c:pt idx="3798">
                  <c:v>39603.814780960594</c:v>
                </c:pt>
                <c:pt idx="3799">
                  <c:v>39603.815475347219</c:v>
                </c:pt>
                <c:pt idx="3800">
                  <c:v>39603.816169733786</c:v>
                </c:pt>
                <c:pt idx="3801">
                  <c:v>39603.816864120468</c:v>
                </c:pt>
                <c:pt idx="3802">
                  <c:v>39603.817558507013</c:v>
                </c:pt>
                <c:pt idx="3803">
                  <c:v>39603.818252893638</c:v>
                </c:pt>
                <c:pt idx="3804">
                  <c:v>39603.818947280175</c:v>
                </c:pt>
                <c:pt idx="3805">
                  <c:v>39603.819641666654</c:v>
                </c:pt>
                <c:pt idx="3806">
                  <c:v>39603.820336053235</c:v>
                </c:pt>
                <c:pt idx="3807">
                  <c:v>39603.821030439816</c:v>
                </c:pt>
                <c:pt idx="3808">
                  <c:v>39603.821724826375</c:v>
                </c:pt>
                <c:pt idx="3809">
                  <c:v>39603.822419212993</c:v>
                </c:pt>
                <c:pt idx="3810">
                  <c:v>39603.823113599537</c:v>
                </c:pt>
                <c:pt idx="3811">
                  <c:v>39603.823807986111</c:v>
                </c:pt>
                <c:pt idx="3812">
                  <c:v>39603.824502372692</c:v>
                </c:pt>
                <c:pt idx="3813">
                  <c:v>39603.825196759186</c:v>
                </c:pt>
                <c:pt idx="3814">
                  <c:v>39603.825891145832</c:v>
                </c:pt>
                <c:pt idx="3815">
                  <c:v>39603.826585532406</c:v>
                </c:pt>
                <c:pt idx="3816">
                  <c:v>39603.827279919002</c:v>
                </c:pt>
                <c:pt idx="3817">
                  <c:v>39603.827974305561</c:v>
                </c:pt>
                <c:pt idx="3818">
                  <c:v>39603.828668692142</c:v>
                </c:pt>
                <c:pt idx="3819">
                  <c:v>39603.829363078701</c:v>
                </c:pt>
                <c:pt idx="3820">
                  <c:v>39603.830057465282</c:v>
                </c:pt>
                <c:pt idx="3821">
                  <c:v>39603.830751851834</c:v>
                </c:pt>
                <c:pt idx="3822">
                  <c:v>39603.831446238422</c:v>
                </c:pt>
                <c:pt idx="3823">
                  <c:v>39603.832140624996</c:v>
                </c:pt>
                <c:pt idx="3824">
                  <c:v>39603.832835011592</c:v>
                </c:pt>
                <c:pt idx="3825">
                  <c:v>39603.83352939826</c:v>
                </c:pt>
                <c:pt idx="3826">
                  <c:v>39603.834223784732</c:v>
                </c:pt>
                <c:pt idx="3827">
                  <c:v>39603.834918171298</c:v>
                </c:pt>
                <c:pt idx="3828">
                  <c:v>39603.835612557872</c:v>
                </c:pt>
                <c:pt idx="3829">
                  <c:v>39603.83630694454</c:v>
                </c:pt>
                <c:pt idx="3830">
                  <c:v>39603.83700133102</c:v>
                </c:pt>
                <c:pt idx="3831">
                  <c:v>39603.837695717586</c:v>
                </c:pt>
                <c:pt idx="3832">
                  <c:v>39603.838390104203</c:v>
                </c:pt>
                <c:pt idx="3833">
                  <c:v>39603.839084490741</c:v>
                </c:pt>
                <c:pt idx="3834">
                  <c:v>39603.839778877315</c:v>
                </c:pt>
                <c:pt idx="3835">
                  <c:v>39603.840473263888</c:v>
                </c:pt>
                <c:pt idx="3836">
                  <c:v>39603.841167650455</c:v>
                </c:pt>
                <c:pt idx="3837">
                  <c:v>39603.841862037036</c:v>
                </c:pt>
                <c:pt idx="3838">
                  <c:v>39603.842556423697</c:v>
                </c:pt>
                <c:pt idx="3839">
                  <c:v>39603.843250810183</c:v>
                </c:pt>
                <c:pt idx="3840">
                  <c:v>39603.843945196793</c:v>
                </c:pt>
                <c:pt idx="3841">
                  <c:v>39603.844639583331</c:v>
                </c:pt>
                <c:pt idx="3842">
                  <c:v>39603.845333969912</c:v>
                </c:pt>
                <c:pt idx="3843">
                  <c:v>39603.846028356609</c:v>
                </c:pt>
                <c:pt idx="3844">
                  <c:v>39603.846722743052</c:v>
                </c:pt>
                <c:pt idx="3845">
                  <c:v>39603.847417129633</c:v>
                </c:pt>
                <c:pt idx="3846">
                  <c:v>39603.848111516207</c:v>
                </c:pt>
                <c:pt idx="3847">
                  <c:v>39603.84880590286</c:v>
                </c:pt>
                <c:pt idx="3848">
                  <c:v>39603.849500289361</c:v>
                </c:pt>
                <c:pt idx="3849">
                  <c:v>39603.850194675942</c:v>
                </c:pt>
                <c:pt idx="3850">
                  <c:v>39603.850889062574</c:v>
                </c:pt>
                <c:pt idx="3851">
                  <c:v>39603.851583449185</c:v>
                </c:pt>
                <c:pt idx="3852">
                  <c:v>39603.852277835649</c:v>
                </c:pt>
                <c:pt idx="3853">
                  <c:v>39603.852972222303</c:v>
                </c:pt>
                <c:pt idx="3854">
                  <c:v>39603.853666608797</c:v>
                </c:pt>
                <c:pt idx="3855">
                  <c:v>39603.854360995392</c:v>
                </c:pt>
                <c:pt idx="3856">
                  <c:v>39603.855055382017</c:v>
                </c:pt>
                <c:pt idx="3857">
                  <c:v>39603.855749768518</c:v>
                </c:pt>
                <c:pt idx="3858">
                  <c:v>39603.856444155092</c:v>
                </c:pt>
                <c:pt idx="3859">
                  <c:v>39603.857138541665</c:v>
                </c:pt>
                <c:pt idx="3860">
                  <c:v>39603.857832928341</c:v>
                </c:pt>
                <c:pt idx="3861">
                  <c:v>39603.858527314944</c:v>
                </c:pt>
                <c:pt idx="3862">
                  <c:v>39603.859221701387</c:v>
                </c:pt>
                <c:pt idx="3863">
                  <c:v>39603.859916088055</c:v>
                </c:pt>
                <c:pt idx="3864">
                  <c:v>39603.860610474636</c:v>
                </c:pt>
                <c:pt idx="3865">
                  <c:v>39603.86130486102</c:v>
                </c:pt>
                <c:pt idx="3866">
                  <c:v>39603.861999247689</c:v>
                </c:pt>
                <c:pt idx="3867">
                  <c:v>39603.862693634255</c:v>
                </c:pt>
                <c:pt idx="3868">
                  <c:v>39603.863388020836</c:v>
                </c:pt>
                <c:pt idx="3869">
                  <c:v>39603.86408240741</c:v>
                </c:pt>
                <c:pt idx="3870">
                  <c:v>39603.864776793991</c:v>
                </c:pt>
                <c:pt idx="3871">
                  <c:v>39603.865471180558</c:v>
                </c:pt>
                <c:pt idx="3872">
                  <c:v>39603.866165567124</c:v>
                </c:pt>
                <c:pt idx="3873">
                  <c:v>39603.866859953712</c:v>
                </c:pt>
                <c:pt idx="3874">
                  <c:v>39603.867554340293</c:v>
                </c:pt>
                <c:pt idx="3875">
                  <c:v>39603.86824872694</c:v>
                </c:pt>
                <c:pt idx="3876">
                  <c:v>39603.868943113426</c:v>
                </c:pt>
                <c:pt idx="3877">
                  <c:v>39603.8696375</c:v>
                </c:pt>
                <c:pt idx="3878">
                  <c:v>39603.870331886603</c:v>
                </c:pt>
                <c:pt idx="3879">
                  <c:v>39603.871026273147</c:v>
                </c:pt>
                <c:pt idx="3880">
                  <c:v>39603.871720659627</c:v>
                </c:pt>
                <c:pt idx="3881">
                  <c:v>39603.872415046375</c:v>
                </c:pt>
                <c:pt idx="3882">
                  <c:v>39603.873109432869</c:v>
                </c:pt>
                <c:pt idx="3883">
                  <c:v>39603.873803819435</c:v>
                </c:pt>
                <c:pt idx="3884">
                  <c:v>39603.874498206096</c:v>
                </c:pt>
                <c:pt idx="3885">
                  <c:v>39603.87519259259</c:v>
                </c:pt>
                <c:pt idx="3886">
                  <c:v>39603.875886979193</c:v>
                </c:pt>
                <c:pt idx="3887">
                  <c:v>39603.876581365737</c:v>
                </c:pt>
                <c:pt idx="3888">
                  <c:v>39603.877275752318</c:v>
                </c:pt>
                <c:pt idx="3889">
                  <c:v>39603.877970138892</c:v>
                </c:pt>
                <c:pt idx="3890">
                  <c:v>39603.878664525466</c:v>
                </c:pt>
                <c:pt idx="3891">
                  <c:v>39603.87935891204</c:v>
                </c:pt>
                <c:pt idx="3892">
                  <c:v>39603.880053298744</c:v>
                </c:pt>
                <c:pt idx="3893">
                  <c:v>39603.880747685187</c:v>
                </c:pt>
                <c:pt idx="3894">
                  <c:v>39603.881442071754</c:v>
                </c:pt>
                <c:pt idx="3895">
                  <c:v>39603.882136458473</c:v>
                </c:pt>
                <c:pt idx="3896">
                  <c:v>39603.882830845039</c:v>
                </c:pt>
                <c:pt idx="3897">
                  <c:v>39603.883525231482</c:v>
                </c:pt>
                <c:pt idx="3898">
                  <c:v>39603.884219618194</c:v>
                </c:pt>
                <c:pt idx="3899">
                  <c:v>39603.884914004702</c:v>
                </c:pt>
                <c:pt idx="3900">
                  <c:v>39603.885608391203</c:v>
                </c:pt>
                <c:pt idx="3901">
                  <c:v>39603.886302777792</c:v>
                </c:pt>
                <c:pt idx="3902">
                  <c:v>39603.886997164424</c:v>
                </c:pt>
                <c:pt idx="3903">
                  <c:v>39603.887691550932</c:v>
                </c:pt>
                <c:pt idx="3904">
                  <c:v>39603.888385937498</c:v>
                </c:pt>
                <c:pt idx="3905">
                  <c:v>39603.889080324145</c:v>
                </c:pt>
                <c:pt idx="3906">
                  <c:v>39603.889774710624</c:v>
                </c:pt>
                <c:pt idx="3907">
                  <c:v>39603.890469097205</c:v>
                </c:pt>
                <c:pt idx="3908">
                  <c:v>39603.891163483699</c:v>
                </c:pt>
                <c:pt idx="3909">
                  <c:v>39603.891857870367</c:v>
                </c:pt>
                <c:pt idx="3910">
                  <c:v>39603.892552257013</c:v>
                </c:pt>
                <c:pt idx="3911">
                  <c:v>39603.893246643522</c:v>
                </c:pt>
                <c:pt idx="3912">
                  <c:v>39603.893941030074</c:v>
                </c:pt>
                <c:pt idx="3913">
                  <c:v>39603.894635416669</c:v>
                </c:pt>
                <c:pt idx="3914">
                  <c:v>39603.895329803185</c:v>
                </c:pt>
                <c:pt idx="3915">
                  <c:v>39603.896024189817</c:v>
                </c:pt>
                <c:pt idx="3916">
                  <c:v>39603.89671857639</c:v>
                </c:pt>
                <c:pt idx="3917">
                  <c:v>39603.897412962964</c:v>
                </c:pt>
                <c:pt idx="3918">
                  <c:v>39603.898107349603</c:v>
                </c:pt>
                <c:pt idx="3919">
                  <c:v>39603.898801736112</c:v>
                </c:pt>
                <c:pt idx="3920">
                  <c:v>39603.899496122685</c:v>
                </c:pt>
                <c:pt idx="3921">
                  <c:v>39603.900190509194</c:v>
                </c:pt>
                <c:pt idx="3922">
                  <c:v>39603.900884895833</c:v>
                </c:pt>
                <c:pt idx="3923">
                  <c:v>39603.901579282443</c:v>
                </c:pt>
                <c:pt idx="3924">
                  <c:v>39603.902273669002</c:v>
                </c:pt>
                <c:pt idx="3925">
                  <c:v>39603.902968055561</c:v>
                </c:pt>
                <c:pt idx="3926">
                  <c:v>39603.903662442142</c:v>
                </c:pt>
                <c:pt idx="3927">
                  <c:v>39603.904356828774</c:v>
                </c:pt>
                <c:pt idx="3928">
                  <c:v>39603.905051215275</c:v>
                </c:pt>
                <c:pt idx="3929">
                  <c:v>39603.905745601747</c:v>
                </c:pt>
                <c:pt idx="3930">
                  <c:v>39603.906439988503</c:v>
                </c:pt>
                <c:pt idx="3931">
                  <c:v>39603.907134375011</c:v>
                </c:pt>
                <c:pt idx="3932">
                  <c:v>39603.907828761578</c:v>
                </c:pt>
                <c:pt idx="3933">
                  <c:v>39603.90852314826</c:v>
                </c:pt>
                <c:pt idx="3934">
                  <c:v>39603.909217534732</c:v>
                </c:pt>
                <c:pt idx="3935">
                  <c:v>39603.909911921284</c:v>
                </c:pt>
                <c:pt idx="3936">
                  <c:v>39603.910606307945</c:v>
                </c:pt>
                <c:pt idx="3937">
                  <c:v>39603.911300694446</c:v>
                </c:pt>
                <c:pt idx="3938">
                  <c:v>39603.91199508102</c:v>
                </c:pt>
                <c:pt idx="3939">
                  <c:v>39603.912689467601</c:v>
                </c:pt>
                <c:pt idx="3940">
                  <c:v>39603.913383854167</c:v>
                </c:pt>
                <c:pt idx="3941">
                  <c:v>39603.914078240865</c:v>
                </c:pt>
                <c:pt idx="3942">
                  <c:v>39603.914772627315</c:v>
                </c:pt>
                <c:pt idx="3943">
                  <c:v>39603.915467013874</c:v>
                </c:pt>
                <c:pt idx="3944">
                  <c:v>39603.916161400462</c:v>
                </c:pt>
                <c:pt idx="3945">
                  <c:v>39603.916855787043</c:v>
                </c:pt>
                <c:pt idx="3946">
                  <c:v>39603.91755017361</c:v>
                </c:pt>
                <c:pt idx="3947">
                  <c:v>39603.918244560191</c:v>
                </c:pt>
                <c:pt idx="3948">
                  <c:v>39603.91893894691</c:v>
                </c:pt>
                <c:pt idx="3949">
                  <c:v>39603.919633333331</c:v>
                </c:pt>
                <c:pt idx="3950">
                  <c:v>39603.920327719905</c:v>
                </c:pt>
                <c:pt idx="3951">
                  <c:v>39603.921022106479</c:v>
                </c:pt>
                <c:pt idx="3952">
                  <c:v>39603.921716493052</c:v>
                </c:pt>
                <c:pt idx="3953">
                  <c:v>39603.922410879626</c:v>
                </c:pt>
                <c:pt idx="3954">
                  <c:v>39603.923105266185</c:v>
                </c:pt>
                <c:pt idx="3955">
                  <c:v>39603.923799652774</c:v>
                </c:pt>
                <c:pt idx="3956">
                  <c:v>39603.924494039355</c:v>
                </c:pt>
                <c:pt idx="3957">
                  <c:v>39603.925188425928</c:v>
                </c:pt>
                <c:pt idx="3958">
                  <c:v>39603.925882812429</c:v>
                </c:pt>
                <c:pt idx="3959">
                  <c:v>39603.926577199185</c:v>
                </c:pt>
                <c:pt idx="3960">
                  <c:v>39603.927271585584</c:v>
                </c:pt>
                <c:pt idx="3961">
                  <c:v>39603.927965972194</c:v>
                </c:pt>
                <c:pt idx="3962">
                  <c:v>39603.928660358797</c:v>
                </c:pt>
                <c:pt idx="3963">
                  <c:v>39603.929354745371</c:v>
                </c:pt>
                <c:pt idx="3964">
                  <c:v>39603.930049131945</c:v>
                </c:pt>
                <c:pt idx="3965">
                  <c:v>39603.930743518504</c:v>
                </c:pt>
                <c:pt idx="3966">
                  <c:v>39603.931437905085</c:v>
                </c:pt>
                <c:pt idx="3967">
                  <c:v>39603.932132291666</c:v>
                </c:pt>
                <c:pt idx="3968">
                  <c:v>39603.93282667824</c:v>
                </c:pt>
                <c:pt idx="3969">
                  <c:v>39603.933521064806</c:v>
                </c:pt>
                <c:pt idx="3970">
                  <c:v>39603.93421545146</c:v>
                </c:pt>
                <c:pt idx="3971">
                  <c:v>39603.934909837961</c:v>
                </c:pt>
                <c:pt idx="3972">
                  <c:v>39603.935604224542</c:v>
                </c:pt>
                <c:pt idx="3973">
                  <c:v>39603.936298611108</c:v>
                </c:pt>
                <c:pt idx="3974">
                  <c:v>39603.936992997682</c:v>
                </c:pt>
                <c:pt idx="3975">
                  <c:v>39603.937687384256</c:v>
                </c:pt>
                <c:pt idx="3976">
                  <c:v>39603.938381770837</c:v>
                </c:pt>
                <c:pt idx="3977">
                  <c:v>39603.93907615741</c:v>
                </c:pt>
                <c:pt idx="3978">
                  <c:v>39603.939770543984</c:v>
                </c:pt>
                <c:pt idx="3979">
                  <c:v>39603.940464930558</c:v>
                </c:pt>
                <c:pt idx="3980">
                  <c:v>39603.941159317132</c:v>
                </c:pt>
                <c:pt idx="3981">
                  <c:v>39603.941853703705</c:v>
                </c:pt>
                <c:pt idx="3982">
                  <c:v>39603.942548090352</c:v>
                </c:pt>
                <c:pt idx="3983">
                  <c:v>39603.943242476947</c:v>
                </c:pt>
                <c:pt idx="3984">
                  <c:v>39603.943936863427</c:v>
                </c:pt>
                <c:pt idx="3985">
                  <c:v>39603.944631250073</c:v>
                </c:pt>
                <c:pt idx="3986">
                  <c:v>39603.945325636581</c:v>
                </c:pt>
                <c:pt idx="3987">
                  <c:v>39603.946020023148</c:v>
                </c:pt>
                <c:pt idx="3988">
                  <c:v>39603.946714409743</c:v>
                </c:pt>
                <c:pt idx="3989">
                  <c:v>39603.947408796295</c:v>
                </c:pt>
                <c:pt idx="3990">
                  <c:v>39603.948103182869</c:v>
                </c:pt>
                <c:pt idx="3991">
                  <c:v>39603.948797569436</c:v>
                </c:pt>
                <c:pt idx="3992">
                  <c:v>39603.949491956017</c:v>
                </c:pt>
                <c:pt idx="3993">
                  <c:v>39603.950186342612</c:v>
                </c:pt>
                <c:pt idx="3994">
                  <c:v>39603.950880729193</c:v>
                </c:pt>
                <c:pt idx="3995">
                  <c:v>39603.951575115738</c:v>
                </c:pt>
                <c:pt idx="3996">
                  <c:v>39603.952269502312</c:v>
                </c:pt>
                <c:pt idx="3997">
                  <c:v>39603.952963888893</c:v>
                </c:pt>
                <c:pt idx="3998">
                  <c:v>39603.953658275554</c:v>
                </c:pt>
                <c:pt idx="3999">
                  <c:v>39603.95435266204</c:v>
                </c:pt>
                <c:pt idx="4000">
                  <c:v>39603.955047048643</c:v>
                </c:pt>
                <c:pt idx="4001">
                  <c:v>39603.955741435188</c:v>
                </c:pt>
                <c:pt idx="4002">
                  <c:v>39603.956435821761</c:v>
                </c:pt>
                <c:pt idx="4003">
                  <c:v>39603.957130208342</c:v>
                </c:pt>
                <c:pt idx="4004">
                  <c:v>39603.957824594989</c:v>
                </c:pt>
                <c:pt idx="4005">
                  <c:v>39603.958518981584</c:v>
                </c:pt>
                <c:pt idx="4006">
                  <c:v>39603.959213368202</c:v>
                </c:pt>
                <c:pt idx="4007">
                  <c:v>39603.95990775463</c:v>
                </c:pt>
                <c:pt idx="4008">
                  <c:v>39603.960602141204</c:v>
                </c:pt>
                <c:pt idx="4009">
                  <c:v>39603.961296527777</c:v>
                </c:pt>
                <c:pt idx="4010">
                  <c:v>39603.961990914271</c:v>
                </c:pt>
                <c:pt idx="4011">
                  <c:v>39603.962685300932</c:v>
                </c:pt>
                <c:pt idx="4012">
                  <c:v>39603.963379687484</c:v>
                </c:pt>
                <c:pt idx="4013">
                  <c:v>39603.964074074145</c:v>
                </c:pt>
                <c:pt idx="4014">
                  <c:v>39603.964768460624</c:v>
                </c:pt>
                <c:pt idx="4015">
                  <c:v>39603.965462847184</c:v>
                </c:pt>
                <c:pt idx="4016">
                  <c:v>39603.966157233794</c:v>
                </c:pt>
                <c:pt idx="4017">
                  <c:v>39603.966851620367</c:v>
                </c:pt>
                <c:pt idx="4018">
                  <c:v>39603.967546006941</c:v>
                </c:pt>
                <c:pt idx="4019">
                  <c:v>39603.968240393595</c:v>
                </c:pt>
                <c:pt idx="4020">
                  <c:v>39603.968934780096</c:v>
                </c:pt>
                <c:pt idx="4021">
                  <c:v>39603.96962916667</c:v>
                </c:pt>
                <c:pt idx="4022">
                  <c:v>39603.970323553185</c:v>
                </c:pt>
                <c:pt idx="4023">
                  <c:v>39603.971017939817</c:v>
                </c:pt>
                <c:pt idx="4024">
                  <c:v>39603.971712326391</c:v>
                </c:pt>
                <c:pt idx="4025">
                  <c:v>39603.972406712965</c:v>
                </c:pt>
                <c:pt idx="4026">
                  <c:v>39603.973101099538</c:v>
                </c:pt>
                <c:pt idx="4027">
                  <c:v>39603.973795486112</c:v>
                </c:pt>
                <c:pt idx="4028">
                  <c:v>39603.974489872686</c:v>
                </c:pt>
                <c:pt idx="4029">
                  <c:v>39603.975184259194</c:v>
                </c:pt>
                <c:pt idx="4030">
                  <c:v>39603.975878645833</c:v>
                </c:pt>
                <c:pt idx="4031">
                  <c:v>39603.976573032443</c:v>
                </c:pt>
                <c:pt idx="4032">
                  <c:v>39603.977267419003</c:v>
                </c:pt>
                <c:pt idx="4033">
                  <c:v>39603.977961805555</c:v>
                </c:pt>
                <c:pt idx="4034">
                  <c:v>39603.978656192237</c:v>
                </c:pt>
                <c:pt idx="4035">
                  <c:v>39603.979350578702</c:v>
                </c:pt>
                <c:pt idx="4036">
                  <c:v>39603.980044965276</c:v>
                </c:pt>
                <c:pt idx="4037">
                  <c:v>39603.980739351849</c:v>
                </c:pt>
                <c:pt idx="4038">
                  <c:v>39603.981433738423</c:v>
                </c:pt>
                <c:pt idx="4039">
                  <c:v>39603.982128125012</c:v>
                </c:pt>
                <c:pt idx="4040">
                  <c:v>39603.982822511571</c:v>
                </c:pt>
                <c:pt idx="4041">
                  <c:v>39603.983516898268</c:v>
                </c:pt>
                <c:pt idx="4042">
                  <c:v>39603.984211284835</c:v>
                </c:pt>
                <c:pt idx="4043">
                  <c:v>39603.984905671285</c:v>
                </c:pt>
                <c:pt idx="4044">
                  <c:v>39603.985600057873</c:v>
                </c:pt>
                <c:pt idx="4045">
                  <c:v>39603.986294444614</c:v>
                </c:pt>
                <c:pt idx="4046">
                  <c:v>39603.98698883102</c:v>
                </c:pt>
                <c:pt idx="4047">
                  <c:v>39603.987683217594</c:v>
                </c:pt>
                <c:pt idx="4048">
                  <c:v>39603.988377604212</c:v>
                </c:pt>
                <c:pt idx="4049">
                  <c:v>39603.989071990742</c:v>
                </c:pt>
                <c:pt idx="4050">
                  <c:v>39603.989766377315</c:v>
                </c:pt>
                <c:pt idx="4051">
                  <c:v>39603.990460763758</c:v>
                </c:pt>
                <c:pt idx="4052">
                  <c:v>39603.991155150456</c:v>
                </c:pt>
                <c:pt idx="4053">
                  <c:v>39603.991849536986</c:v>
                </c:pt>
                <c:pt idx="4054">
                  <c:v>39603.992543923596</c:v>
                </c:pt>
                <c:pt idx="4055">
                  <c:v>39603.993238310191</c:v>
                </c:pt>
                <c:pt idx="4056">
                  <c:v>39603.993932696758</c:v>
                </c:pt>
                <c:pt idx="4057">
                  <c:v>39603.994627083324</c:v>
                </c:pt>
                <c:pt idx="4058">
                  <c:v>39603.995321469905</c:v>
                </c:pt>
                <c:pt idx="4059">
                  <c:v>39603.996015856552</c:v>
                </c:pt>
                <c:pt idx="4060">
                  <c:v>39603.996710243053</c:v>
                </c:pt>
                <c:pt idx="4061">
                  <c:v>39603.997404629576</c:v>
                </c:pt>
                <c:pt idx="4062">
                  <c:v>39603.9980990162</c:v>
                </c:pt>
                <c:pt idx="4063">
                  <c:v>39603.998793402781</c:v>
                </c:pt>
                <c:pt idx="4064">
                  <c:v>39603.999487789224</c:v>
                </c:pt>
                <c:pt idx="4065">
                  <c:v>39604.000182175929</c:v>
                </c:pt>
                <c:pt idx="4066">
                  <c:v>39604.000876562503</c:v>
                </c:pt>
                <c:pt idx="4067">
                  <c:v>39604.001570949091</c:v>
                </c:pt>
                <c:pt idx="4068">
                  <c:v>39604.00226533565</c:v>
                </c:pt>
                <c:pt idx="4069">
                  <c:v>39604.002959722231</c:v>
                </c:pt>
                <c:pt idx="4070">
                  <c:v>39604.003654108797</c:v>
                </c:pt>
                <c:pt idx="4071">
                  <c:v>39604.004348495393</c:v>
                </c:pt>
                <c:pt idx="4072">
                  <c:v>39604.005042881872</c:v>
                </c:pt>
                <c:pt idx="4073">
                  <c:v>39604.005737268519</c:v>
                </c:pt>
                <c:pt idx="4074">
                  <c:v>39604.006431655085</c:v>
                </c:pt>
                <c:pt idx="4075">
                  <c:v>39604.007126041593</c:v>
                </c:pt>
                <c:pt idx="4076">
                  <c:v>39604.00782042824</c:v>
                </c:pt>
                <c:pt idx="4077">
                  <c:v>39604.008514814843</c:v>
                </c:pt>
                <c:pt idx="4078">
                  <c:v>39604.009209201387</c:v>
                </c:pt>
                <c:pt idx="4079">
                  <c:v>39604.009903587954</c:v>
                </c:pt>
                <c:pt idx="4080">
                  <c:v>39604.010597974637</c:v>
                </c:pt>
                <c:pt idx="4081">
                  <c:v>39604.011292361109</c:v>
                </c:pt>
                <c:pt idx="4082">
                  <c:v>39604.011986747675</c:v>
                </c:pt>
                <c:pt idx="4083">
                  <c:v>39604.012681134256</c:v>
                </c:pt>
                <c:pt idx="4084">
                  <c:v>39604.01337552083</c:v>
                </c:pt>
                <c:pt idx="4085">
                  <c:v>39604.014069907411</c:v>
                </c:pt>
                <c:pt idx="4086">
                  <c:v>39604.014764293992</c:v>
                </c:pt>
                <c:pt idx="4087">
                  <c:v>39604.015458680558</c:v>
                </c:pt>
                <c:pt idx="4088">
                  <c:v>39604.016153067132</c:v>
                </c:pt>
                <c:pt idx="4089">
                  <c:v>39604.016847453713</c:v>
                </c:pt>
                <c:pt idx="4090">
                  <c:v>39604.01754184028</c:v>
                </c:pt>
                <c:pt idx="4091">
                  <c:v>39604.018236227013</c:v>
                </c:pt>
                <c:pt idx="4092">
                  <c:v>39604.018930613427</c:v>
                </c:pt>
                <c:pt idx="4093">
                  <c:v>39604.019625000001</c:v>
                </c:pt>
                <c:pt idx="4094">
                  <c:v>39604.020319386611</c:v>
                </c:pt>
                <c:pt idx="4095">
                  <c:v>39604.021013773134</c:v>
                </c:pt>
                <c:pt idx="4096">
                  <c:v>39604.021708159635</c:v>
                </c:pt>
                <c:pt idx="4097">
                  <c:v>39604.022402546274</c:v>
                </c:pt>
                <c:pt idx="4098">
                  <c:v>39604.02309693287</c:v>
                </c:pt>
                <c:pt idx="4099">
                  <c:v>39604.023791319349</c:v>
                </c:pt>
                <c:pt idx="4100">
                  <c:v>39604.024485705944</c:v>
                </c:pt>
                <c:pt idx="4101">
                  <c:v>39604.025180092576</c:v>
                </c:pt>
                <c:pt idx="4102">
                  <c:v>39604.025874479201</c:v>
                </c:pt>
                <c:pt idx="4103">
                  <c:v>39604.026568865724</c:v>
                </c:pt>
                <c:pt idx="4104">
                  <c:v>39604.027263252305</c:v>
                </c:pt>
                <c:pt idx="4105">
                  <c:v>39604.027957638886</c:v>
                </c:pt>
                <c:pt idx="4106">
                  <c:v>39604.028652025459</c:v>
                </c:pt>
                <c:pt idx="4107">
                  <c:v>39604.029346412026</c:v>
                </c:pt>
                <c:pt idx="4108">
                  <c:v>39604.030040798614</c:v>
                </c:pt>
                <c:pt idx="4109">
                  <c:v>39604.030735185188</c:v>
                </c:pt>
                <c:pt idx="4110">
                  <c:v>39604.031429571623</c:v>
                </c:pt>
                <c:pt idx="4111">
                  <c:v>39604.032123958335</c:v>
                </c:pt>
                <c:pt idx="4112">
                  <c:v>39604.032818345047</c:v>
                </c:pt>
                <c:pt idx="4113">
                  <c:v>39604.033512731476</c:v>
                </c:pt>
                <c:pt idx="4114">
                  <c:v>39604.034207118093</c:v>
                </c:pt>
                <c:pt idx="4115">
                  <c:v>39604.034901504594</c:v>
                </c:pt>
                <c:pt idx="4116">
                  <c:v>39604.035595891204</c:v>
                </c:pt>
                <c:pt idx="4117">
                  <c:v>39604.036290277792</c:v>
                </c:pt>
                <c:pt idx="4118">
                  <c:v>39604.036984664272</c:v>
                </c:pt>
                <c:pt idx="4119">
                  <c:v>39604.037679050933</c:v>
                </c:pt>
                <c:pt idx="4120">
                  <c:v>39604.038373437499</c:v>
                </c:pt>
                <c:pt idx="4121">
                  <c:v>39604.039067824073</c:v>
                </c:pt>
                <c:pt idx="4122">
                  <c:v>39604.039762210574</c:v>
                </c:pt>
                <c:pt idx="4123">
                  <c:v>39604.04045659722</c:v>
                </c:pt>
                <c:pt idx="4124">
                  <c:v>39604.041150983714</c:v>
                </c:pt>
                <c:pt idx="4125">
                  <c:v>39604.041845370368</c:v>
                </c:pt>
                <c:pt idx="4126">
                  <c:v>39604.042539757036</c:v>
                </c:pt>
                <c:pt idx="4127">
                  <c:v>39604.043234143588</c:v>
                </c:pt>
                <c:pt idx="4128">
                  <c:v>39604.043928530074</c:v>
                </c:pt>
                <c:pt idx="4129">
                  <c:v>39604.04462291667</c:v>
                </c:pt>
                <c:pt idx="4130">
                  <c:v>39604.045317303244</c:v>
                </c:pt>
                <c:pt idx="4131">
                  <c:v>39604.046011689818</c:v>
                </c:pt>
                <c:pt idx="4132">
                  <c:v>39604.046706076391</c:v>
                </c:pt>
                <c:pt idx="4133">
                  <c:v>39604.047400462965</c:v>
                </c:pt>
                <c:pt idx="4134">
                  <c:v>39604.048094849612</c:v>
                </c:pt>
                <c:pt idx="4135">
                  <c:v>39604.048789236112</c:v>
                </c:pt>
                <c:pt idx="4136">
                  <c:v>39604.049483622599</c:v>
                </c:pt>
                <c:pt idx="4137">
                  <c:v>39604.05017800926</c:v>
                </c:pt>
                <c:pt idx="4138">
                  <c:v>39604.050872395965</c:v>
                </c:pt>
                <c:pt idx="4139">
                  <c:v>39604.051566782407</c:v>
                </c:pt>
                <c:pt idx="4140">
                  <c:v>39604.052261169003</c:v>
                </c:pt>
                <c:pt idx="4141">
                  <c:v>39604.052955555562</c:v>
                </c:pt>
                <c:pt idx="4142">
                  <c:v>39604.053649942143</c:v>
                </c:pt>
                <c:pt idx="4143">
                  <c:v>39604.05434432879</c:v>
                </c:pt>
                <c:pt idx="4144">
                  <c:v>39604.055038715276</c:v>
                </c:pt>
                <c:pt idx="4145">
                  <c:v>39604.05573310185</c:v>
                </c:pt>
                <c:pt idx="4146">
                  <c:v>39604.056427488518</c:v>
                </c:pt>
                <c:pt idx="4147">
                  <c:v>39604.057121874997</c:v>
                </c:pt>
                <c:pt idx="4148">
                  <c:v>39604.057816261593</c:v>
                </c:pt>
                <c:pt idx="4149">
                  <c:v>39604.058510648269</c:v>
                </c:pt>
                <c:pt idx="4150">
                  <c:v>39604.059205034719</c:v>
                </c:pt>
                <c:pt idx="4151">
                  <c:v>39604.059899421343</c:v>
                </c:pt>
                <c:pt idx="4152">
                  <c:v>39604.060593807873</c:v>
                </c:pt>
                <c:pt idx="4153">
                  <c:v>39604.061288194447</c:v>
                </c:pt>
                <c:pt idx="4154">
                  <c:v>39604.061982580904</c:v>
                </c:pt>
                <c:pt idx="4155">
                  <c:v>39604.062676967595</c:v>
                </c:pt>
                <c:pt idx="4156">
                  <c:v>39604.063371354168</c:v>
                </c:pt>
                <c:pt idx="4157">
                  <c:v>39604.064065740735</c:v>
                </c:pt>
                <c:pt idx="4158">
                  <c:v>39604.064760127243</c:v>
                </c:pt>
                <c:pt idx="4159">
                  <c:v>39604.065454513759</c:v>
                </c:pt>
                <c:pt idx="4160">
                  <c:v>39604.066148900456</c:v>
                </c:pt>
                <c:pt idx="4161">
                  <c:v>39604.066843287037</c:v>
                </c:pt>
                <c:pt idx="4162">
                  <c:v>39604.067537673604</c:v>
                </c:pt>
                <c:pt idx="4163">
                  <c:v>39604.068232060192</c:v>
                </c:pt>
                <c:pt idx="4164">
                  <c:v>39604.068926446838</c:v>
                </c:pt>
                <c:pt idx="4165">
                  <c:v>39604.069620833194</c:v>
                </c:pt>
                <c:pt idx="4166">
                  <c:v>39604.070315219913</c:v>
                </c:pt>
                <c:pt idx="4167">
                  <c:v>39604.071009606479</c:v>
                </c:pt>
                <c:pt idx="4168">
                  <c:v>39604.071703993024</c:v>
                </c:pt>
                <c:pt idx="4169">
                  <c:v>39604.072398379642</c:v>
                </c:pt>
                <c:pt idx="4170">
                  <c:v>39604.073092766186</c:v>
                </c:pt>
                <c:pt idx="4171">
                  <c:v>39604.073787152774</c:v>
                </c:pt>
                <c:pt idx="4172">
                  <c:v>39604.074481539246</c:v>
                </c:pt>
                <c:pt idx="4173">
                  <c:v>39604.075175925929</c:v>
                </c:pt>
                <c:pt idx="4174">
                  <c:v>39604.075870312503</c:v>
                </c:pt>
                <c:pt idx="4175">
                  <c:v>39604.076564699091</c:v>
                </c:pt>
                <c:pt idx="4176">
                  <c:v>39604.07725908565</c:v>
                </c:pt>
                <c:pt idx="4177">
                  <c:v>39604.077953472231</c:v>
                </c:pt>
                <c:pt idx="4178">
                  <c:v>39604.078647858798</c:v>
                </c:pt>
                <c:pt idx="4179">
                  <c:v>39604.079342245372</c:v>
                </c:pt>
                <c:pt idx="4180">
                  <c:v>39604.080036631945</c:v>
                </c:pt>
                <c:pt idx="4181">
                  <c:v>39604.080731018519</c:v>
                </c:pt>
                <c:pt idx="4182">
                  <c:v>39604.081425405086</c:v>
                </c:pt>
                <c:pt idx="4183">
                  <c:v>39604.082119791667</c:v>
                </c:pt>
                <c:pt idx="4184">
                  <c:v>39604.08281417835</c:v>
                </c:pt>
                <c:pt idx="4185">
                  <c:v>39604.083508564814</c:v>
                </c:pt>
                <c:pt idx="4186">
                  <c:v>39604.084202951388</c:v>
                </c:pt>
                <c:pt idx="4187">
                  <c:v>39604.084897338071</c:v>
                </c:pt>
                <c:pt idx="4188">
                  <c:v>39604.085591724543</c:v>
                </c:pt>
                <c:pt idx="4189">
                  <c:v>39604.086286111109</c:v>
                </c:pt>
                <c:pt idx="4190">
                  <c:v>39604.086980497683</c:v>
                </c:pt>
                <c:pt idx="4191">
                  <c:v>39604.087674884257</c:v>
                </c:pt>
                <c:pt idx="4192">
                  <c:v>39604.08836927091</c:v>
                </c:pt>
                <c:pt idx="4193">
                  <c:v>39604.089063657404</c:v>
                </c:pt>
                <c:pt idx="4194">
                  <c:v>39604.089758043992</c:v>
                </c:pt>
                <c:pt idx="4195">
                  <c:v>39604.090452430559</c:v>
                </c:pt>
                <c:pt idx="4196">
                  <c:v>39604.091146816994</c:v>
                </c:pt>
                <c:pt idx="4197">
                  <c:v>39604.091841203604</c:v>
                </c:pt>
                <c:pt idx="4198">
                  <c:v>39604.09253559028</c:v>
                </c:pt>
                <c:pt idx="4199">
                  <c:v>39604.093229976861</c:v>
                </c:pt>
                <c:pt idx="4200">
                  <c:v>39604.093924363318</c:v>
                </c:pt>
                <c:pt idx="4201">
                  <c:v>39604.094618750001</c:v>
                </c:pt>
                <c:pt idx="4202">
                  <c:v>39604.095313136582</c:v>
                </c:pt>
                <c:pt idx="4203">
                  <c:v>39604.096007523134</c:v>
                </c:pt>
                <c:pt idx="4204">
                  <c:v>39604.096701909642</c:v>
                </c:pt>
                <c:pt idx="4205">
                  <c:v>39604.097396296296</c:v>
                </c:pt>
                <c:pt idx="4206">
                  <c:v>39604.09809068287</c:v>
                </c:pt>
                <c:pt idx="4207">
                  <c:v>39604.098785069364</c:v>
                </c:pt>
                <c:pt idx="4208">
                  <c:v>39604.099479456017</c:v>
                </c:pt>
                <c:pt idx="4209">
                  <c:v>39604.100173842591</c:v>
                </c:pt>
                <c:pt idx="4210">
                  <c:v>39604.100868229201</c:v>
                </c:pt>
                <c:pt idx="4211">
                  <c:v>39604.1015626156</c:v>
                </c:pt>
                <c:pt idx="4212">
                  <c:v>39604.102257002312</c:v>
                </c:pt>
                <c:pt idx="4213">
                  <c:v>39604.102951388893</c:v>
                </c:pt>
                <c:pt idx="4214">
                  <c:v>39604.103645775424</c:v>
                </c:pt>
                <c:pt idx="4215">
                  <c:v>39604.104340162034</c:v>
                </c:pt>
                <c:pt idx="4216">
                  <c:v>39604.105034548615</c:v>
                </c:pt>
                <c:pt idx="4217">
                  <c:v>39604.105728935174</c:v>
                </c:pt>
                <c:pt idx="4218">
                  <c:v>39604.106423321755</c:v>
                </c:pt>
                <c:pt idx="4219">
                  <c:v>39604.107117708336</c:v>
                </c:pt>
                <c:pt idx="4220">
                  <c:v>39604.107812094997</c:v>
                </c:pt>
                <c:pt idx="4221">
                  <c:v>39604.108506481483</c:v>
                </c:pt>
                <c:pt idx="4222">
                  <c:v>39604.109200868057</c:v>
                </c:pt>
                <c:pt idx="4223">
                  <c:v>39604.109895254631</c:v>
                </c:pt>
                <c:pt idx="4224">
                  <c:v>39604.110589641205</c:v>
                </c:pt>
                <c:pt idx="4225">
                  <c:v>39604.111284027778</c:v>
                </c:pt>
                <c:pt idx="4226">
                  <c:v>39604.111978414352</c:v>
                </c:pt>
                <c:pt idx="4227">
                  <c:v>39604.112672800933</c:v>
                </c:pt>
                <c:pt idx="4228">
                  <c:v>39604.1133671875</c:v>
                </c:pt>
                <c:pt idx="4229">
                  <c:v>39604.114061574073</c:v>
                </c:pt>
                <c:pt idx="4230">
                  <c:v>39604.114755960625</c:v>
                </c:pt>
                <c:pt idx="4231">
                  <c:v>39604.115450347221</c:v>
                </c:pt>
                <c:pt idx="4232">
                  <c:v>39604.116144733722</c:v>
                </c:pt>
                <c:pt idx="4233">
                  <c:v>39604.11683912047</c:v>
                </c:pt>
                <c:pt idx="4234">
                  <c:v>39604.117533506942</c:v>
                </c:pt>
                <c:pt idx="4235">
                  <c:v>39604.118227893596</c:v>
                </c:pt>
                <c:pt idx="4236">
                  <c:v>39604.118922280089</c:v>
                </c:pt>
                <c:pt idx="4237">
                  <c:v>39604.119616666656</c:v>
                </c:pt>
                <c:pt idx="4238">
                  <c:v>39604.120311053186</c:v>
                </c:pt>
                <c:pt idx="4239">
                  <c:v>39604.121005439774</c:v>
                </c:pt>
                <c:pt idx="4240">
                  <c:v>39604.121699826384</c:v>
                </c:pt>
                <c:pt idx="4241">
                  <c:v>39604.122394212965</c:v>
                </c:pt>
                <c:pt idx="4242">
                  <c:v>39604.123088599525</c:v>
                </c:pt>
                <c:pt idx="4243">
                  <c:v>39604.123782985997</c:v>
                </c:pt>
                <c:pt idx="4244">
                  <c:v>39604.124477372687</c:v>
                </c:pt>
                <c:pt idx="4245">
                  <c:v>39604.125171759151</c:v>
                </c:pt>
                <c:pt idx="4246">
                  <c:v>39604.125866145834</c:v>
                </c:pt>
                <c:pt idx="4247">
                  <c:v>39604.126560532321</c:v>
                </c:pt>
                <c:pt idx="4248">
                  <c:v>39604.127254918982</c:v>
                </c:pt>
                <c:pt idx="4249">
                  <c:v>39604.127949305555</c:v>
                </c:pt>
                <c:pt idx="4250">
                  <c:v>39604.128643692129</c:v>
                </c:pt>
                <c:pt idx="4251">
                  <c:v>39604.129338078703</c:v>
                </c:pt>
                <c:pt idx="4252">
                  <c:v>39604.130032465277</c:v>
                </c:pt>
                <c:pt idx="4253">
                  <c:v>39604.130726851763</c:v>
                </c:pt>
                <c:pt idx="4254">
                  <c:v>39604.131421238424</c:v>
                </c:pt>
                <c:pt idx="4255">
                  <c:v>39604.132115624998</c:v>
                </c:pt>
                <c:pt idx="4256">
                  <c:v>39604.132810011572</c:v>
                </c:pt>
                <c:pt idx="4257">
                  <c:v>39604.133504398211</c:v>
                </c:pt>
                <c:pt idx="4258">
                  <c:v>39604.134198784704</c:v>
                </c:pt>
                <c:pt idx="4259">
                  <c:v>39604.134893171286</c:v>
                </c:pt>
                <c:pt idx="4260">
                  <c:v>39604.135587557874</c:v>
                </c:pt>
                <c:pt idx="4261">
                  <c:v>39604.136281944448</c:v>
                </c:pt>
                <c:pt idx="4262">
                  <c:v>39604.136976331021</c:v>
                </c:pt>
                <c:pt idx="4263">
                  <c:v>39604.137670717522</c:v>
                </c:pt>
                <c:pt idx="4264">
                  <c:v>39604.138365104169</c:v>
                </c:pt>
                <c:pt idx="4265">
                  <c:v>39604.139059490743</c:v>
                </c:pt>
                <c:pt idx="4266">
                  <c:v>39604.139753877243</c:v>
                </c:pt>
                <c:pt idx="4267">
                  <c:v>39604.140448263875</c:v>
                </c:pt>
                <c:pt idx="4268">
                  <c:v>39604.141142650369</c:v>
                </c:pt>
                <c:pt idx="4269">
                  <c:v>39604.141837037037</c:v>
                </c:pt>
                <c:pt idx="4270">
                  <c:v>39604.142531423611</c:v>
                </c:pt>
                <c:pt idx="4271">
                  <c:v>39604.143225810185</c:v>
                </c:pt>
                <c:pt idx="4272">
                  <c:v>39604.143920196759</c:v>
                </c:pt>
                <c:pt idx="4273">
                  <c:v>39604.144614583325</c:v>
                </c:pt>
                <c:pt idx="4274">
                  <c:v>39604.145308969906</c:v>
                </c:pt>
                <c:pt idx="4275">
                  <c:v>39604.14600335656</c:v>
                </c:pt>
                <c:pt idx="4276">
                  <c:v>39604.146697743061</c:v>
                </c:pt>
                <c:pt idx="4277">
                  <c:v>39604.147392129627</c:v>
                </c:pt>
                <c:pt idx="4278">
                  <c:v>39604.148086516194</c:v>
                </c:pt>
                <c:pt idx="4279">
                  <c:v>39604.148780902775</c:v>
                </c:pt>
                <c:pt idx="4280">
                  <c:v>39604.149475289334</c:v>
                </c:pt>
                <c:pt idx="4281">
                  <c:v>39604.150169675922</c:v>
                </c:pt>
                <c:pt idx="4282">
                  <c:v>39604.150864062503</c:v>
                </c:pt>
                <c:pt idx="4283">
                  <c:v>39604.151558449208</c:v>
                </c:pt>
                <c:pt idx="4284">
                  <c:v>39604.152252835651</c:v>
                </c:pt>
                <c:pt idx="4285">
                  <c:v>39604.152947222232</c:v>
                </c:pt>
                <c:pt idx="4286">
                  <c:v>39604.153641608784</c:v>
                </c:pt>
                <c:pt idx="4287">
                  <c:v>39604.154335995445</c:v>
                </c:pt>
                <c:pt idx="4288">
                  <c:v>39604.155030381946</c:v>
                </c:pt>
                <c:pt idx="4289">
                  <c:v>39604.15572476852</c:v>
                </c:pt>
                <c:pt idx="4290">
                  <c:v>39604.156419155093</c:v>
                </c:pt>
                <c:pt idx="4291">
                  <c:v>39604.157113541594</c:v>
                </c:pt>
                <c:pt idx="4292">
                  <c:v>39604.157807928241</c:v>
                </c:pt>
                <c:pt idx="4293">
                  <c:v>39604.158502314887</c:v>
                </c:pt>
                <c:pt idx="4294">
                  <c:v>39604.159196701374</c:v>
                </c:pt>
                <c:pt idx="4295">
                  <c:v>39604.159891087962</c:v>
                </c:pt>
                <c:pt idx="4296">
                  <c:v>39604.160585474543</c:v>
                </c:pt>
                <c:pt idx="4297">
                  <c:v>39604.161279861037</c:v>
                </c:pt>
                <c:pt idx="4298">
                  <c:v>39604.161974247676</c:v>
                </c:pt>
                <c:pt idx="4299">
                  <c:v>39604.162668634184</c:v>
                </c:pt>
                <c:pt idx="4300">
                  <c:v>39604.163363020758</c:v>
                </c:pt>
                <c:pt idx="4301">
                  <c:v>39604.164057407412</c:v>
                </c:pt>
                <c:pt idx="4302">
                  <c:v>39604.164751793978</c:v>
                </c:pt>
                <c:pt idx="4303">
                  <c:v>39604.165446180479</c:v>
                </c:pt>
                <c:pt idx="4304">
                  <c:v>39604.166140567002</c:v>
                </c:pt>
                <c:pt idx="4305">
                  <c:v>39604.166834953707</c:v>
                </c:pt>
                <c:pt idx="4306">
                  <c:v>39604.16752934028</c:v>
                </c:pt>
                <c:pt idx="4307">
                  <c:v>39604.168223726861</c:v>
                </c:pt>
                <c:pt idx="4308">
                  <c:v>39604.168918113428</c:v>
                </c:pt>
                <c:pt idx="4309">
                  <c:v>39604.169612500002</c:v>
                </c:pt>
                <c:pt idx="4310">
                  <c:v>39604.170306886583</c:v>
                </c:pt>
                <c:pt idx="4311">
                  <c:v>39604.171001273135</c:v>
                </c:pt>
                <c:pt idx="4312">
                  <c:v>39604.17169565965</c:v>
                </c:pt>
                <c:pt idx="4313">
                  <c:v>39604.172390046297</c:v>
                </c:pt>
                <c:pt idx="4314">
                  <c:v>39604.17308443287</c:v>
                </c:pt>
                <c:pt idx="4315">
                  <c:v>39604.173778819364</c:v>
                </c:pt>
                <c:pt idx="4316">
                  <c:v>39604.174473206018</c:v>
                </c:pt>
                <c:pt idx="4317">
                  <c:v>39604.175167592584</c:v>
                </c:pt>
                <c:pt idx="4318">
                  <c:v>39604.175861979165</c:v>
                </c:pt>
                <c:pt idx="4319">
                  <c:v>39604.176556365739</c:v>
                </c:pt>
                <c:pt idx="4320">
                  <c:v>39604.177250752306</c:v>
                </c:pt>
                <c:pt idx="4321">
                  <c:v>39604.177945138887</c:v>
                </c:pt>
                <c:pt idx="4322">
                  <c:v>39604.17863952546</c:v>
                </c:pt>
                <c:pt idx="4323">
                  <c:v>39604.179333912034</c:v>
                </c:pt>
                <c:pt idx="4324">
                  <c:v>39604.180028298681</c:v>
                </c:pt>
                <c:pt idx="4325">
                  <c:v>39604.180722685174</c:v>
                </c:pt>
                <c:pt idx="4326">
                  <c:v>39604.181417071755</c:v>
                </c:pt>
                <c:pt idx="4327">
                  <c:v>39604.182111458409</c:v>
                </c:pt>
                <c:pt idx="4328">
                  <c:v>39604.182805845005</c:v>
                </c:pt>
                <c:pt idx="4329">
                  <c:v>39604.183500231484</c:v>
                </c:pt>
                <c:pt idx="4330">
                  <c:v>39604.184194618058</c:v>
                </c:pt>
                <c:pt idx="4331">
                  <c:v>39604.184889004631</c:v>
                </c:pt>
                <c:pt idx="4332">
                  <c:v>39604.185583391205</c:v>
                </c:pt>
                <c:pt idx="4333">
                  <c:v>39604.186277777793</c:v>
                </c:pt>
                <c:pt idx="4334">
                  <c:v>39604.186972164352</c:v>
                </c:pt>
                <c:pt idx="4335">
                  <c:v>39604.187666550926</c:v>
                </c:pt>
                <c:pt idx="4336">
                  <c:v>39604.1883609375</c:v>
                </c:pt>
                <c:pt idx="4337">
                  <c:v>39604.189055324168</c:v>
                </c:pt>
                <c:pt idx="4338">
                  <c:v>39604.189749710575</c:v>
                </c:pt>
                <c:pt idx="4339">
                  <c:v>39604.190444097185</c:v>
                </c:pt>
                <c:pt idx="4340">
                  <c:v>39604.191138483722</c:v>
                </c:pt>
                <c:pt idx="4341">
                  <c:v>39604.191832870354</c:v>
                </c:pt>
                <c:pt idx="4342">
                  <c:v>39604.192527256942</c:v>
                </c:pt>
                <c:pt idx="4343">
                  <c:v>39604.193221643443</c:v>
                </c:pt>
                <c:pt idx="4344">
                  <c:v>39604.193916030075</c:v>
                </c:pt>
                <c:pt idx="4345">
                  <c:v>39604.194610416664</c:v>
                </c:pt>
                <c:pt idx="4346">
                  <c:v>39604.195304803143</c:v>
                </c:pt>
                <c:pt idx="4347">
                  <c:v>39604.195999189804</c:v>
                </c:pt>
                <c:pt idx="4348">
                  <c:v>39604.196693576385</c:v>
                </c:pt>
                <c:pt idx="4349">
                  <c:v>39604.197387962893</c:v>
                </c:pt>
                <c:pt idx="4350">
                  <c:v>39604.19808234954</c:v>
                </c:pt>
                <c:pt idx="4351">
                  <c:v>39604.198776736106</c:v>
                </c:pt>
                <c:pt idx="4352">
                  <c:v>39604.199471122607</c:v>
                </c:pt>
                <c:pt idx="4353">
                  <c:v>39604.200165509174</c:v>
                </c:pt>
                <c:pt idx="4354">
                  <c:v>39604.200859895842</c:v>
                </c:pt>
                <c:pt idx="4355">
                  <c:v>39604.201554282408</c:v>
                </c:pt>
                <c:pt idx="4356">
                  <c:v>39604.202248668982</c:v>
                </c:pt>
                <c:pt idx="4357">
                  <c:v>39604.202943055556</c:v>
                </c:pt>
                <c:pt idx="4358">
                  <c:v>39604.203637442202</c:v>
                </c:pt>
                <c:pt idx="4359">
                  <c:v>39604.204331828703</c:v>
                </c:pt>
                <c:pt idx="4360">
                  <c:v>39604.205026215175</c:v>
                </c:pt>
                <c:pt idx="4361">
                  <c:v>39604.205720601691</c:v>
                </c:pt>
                <c:pt idx="4362">
                  <c:v>39604.206414988432</c:v>
                </c:pt>
                <c:pt idx="4363">
                  <c:v>39604.207109374998</c:v>
                </c:pt>
                <c:pt idx="4364">
                  <c:v>39604.207803761485</c:v>
                </c:pt>
                <c:pt idx="4365">
                  <c:v>39604.208498148211</c:v>
                </c:pt>
                <c:pt idx="4366">
                  <c:v>39604.209192534589</c:v>
                </c:pt>
                <c:pt idx="4367">
                  <c:v>39604.209886921199</c:v>
                </c:pt>
                <c:pt idx="4368">
                  <c:v>39604.210581307867</c:v>
                </c:pt>
                <c:pt idx="4369">
                  <c:v>39604.211275694448</c:v>
                </c:pt>
                <c:pt idx="4370">
                  <c:v>39604.211970080985</c:v>
                </c:pt>
                <c:pt idx="4371">
                  <c:v>39604.212664467595</c:v>
                </c:pt>
                <c:pt idx="4372">
                  <c:v>39604.213358854169</c:v>
                </c:pt>
                <c:pt idx="4373">
                  <c:v>39604.214053240743</c:v>
                </c:pt>
                <c:pt idx="4374">
                  <c:v>39604.214747627244</c:v>
                </c:pt>
                <c:pt idx="4375">
                  <c:v>39604.215442013767</c:v>
                </c:pt>
                <c:pt idx="4376">
                  <c:v>39604.216136400493</c:v>
                </c:pt>
                <c:pt idx="4377">
                  <c:v>39604.216830787038</c:v>
                </c:pt>
                <c:pt idx="4378">
                  <c:v>39604.217525173604</c:v>
                </c:pt>
                <c:pt idx="4379">
                  <c:v>39604.218219560193</c:v>
                </c:pt>
                <c:pt idx="4380">
                  <c:v>39604.218913946846</c:v>
                </c:pt>
                <c:pt idx="4381">
                  <c:v>39604.219608333326</c:v>
                </c:pt>
                <c:pt idx="4382">
                  <c:v>39604.220302719805</c:v>
                </c:pt>
                <c:pt idx="4383">
                  <c:v>39604.22099710648</c:v>
                </c:pt>
                <c:pt idx="4384">
                  <c:v>39604.221691493054</c:v>
                </c:pt>
                <c:pt idx="4385">
                  <c:v>39604.222385879584</c:v>
                </c:pt>
                <c:pt idx="4386">
                  <c:v>39604.223080266114</c:v>
                </c:pt>
                <c:pt idx="4387">
                  <c:v>39604.223774652644</c:v>
                </c:pt>
                <c:pt idx="4388">
                  <c:v>39604.224469039247</c:v>
                </c:pt>
                <c:pt idx="4389">
                  <c:v>39604.22516342585</c:v>
                </c:pt>
                <c:pt idx="4390">
                  <c:v>39604.225857812475</c:v>
                </c:pt>
                <c:pt idx="4391">
                  <c:v>39604.226552199092</c:v>
                </c:pt>
                <c:pt idx="4392">
                  <c:v>39604.227246585535</c:v>
                </c:pt>
                <c:pt idx="4393">
                  <c:v>39604.227940972174</c:v>
                </c:pt>
                <c:pt idx="4394">
                  <c:v>39604.228635358799</c:v>
                </c:pt>
                <c:pt idx="4395">
                  <c:v>39604.229329745292</c:v>
                </c:pt>
                <c:pt idx="4396">
                  <c:v>39604.230024131924</c:v>
                </c:pt>
                <c:pt idx="4397">
                  <c:v>39604.23071851852</c:v>
                </c:pt>
                <c:pt idx="4398">
                  <c:v>39604.231412905014</c:v>
                </c:pt>
                <c:pt idx="4399">
                  <c:v>39604.232107291624</c:v>
                </c:pt>
                <c:pt idx="4400">
                  <c:v>39604.232801678234</c:v>
                </c:pt>
                <c:pt idx="4401">
                  <c:v>39604.233496064728</c:v>
                </c:pt>
                <c:pt idx="4402">
                  <c:v>39604.234190451374</c:v>
                </c:pt>
                <c:pt idx="4403">
                  <c:v>39604.234884837955</c:v>
                </c:pt>
                <c:pt idx="4404">
                  <c:v>39604.235579224543</c:v>
                </c:pt>
                <c:pt idx="4405">
                  <c:v>39604.236273611074</c:v>
                </c:pt>
                <c:pt idx="4406">
                  <c:v>39604.236967997684</c:v>
                </c:pt>
                <c:pt idx="4407">
                  <c:v>39604.237662384185</c:v>
                </c:pt>
                <c:pt idx="4408">
                  <c:v>39604.238356770831</c:v>
                </c:pt>
                <c:pt idx="4409">
                  <c:v>39604.239051157405</c:v>
                </c:pt>
                <c:pt idx="4410">
                  <c:v>39604.239745543884</c:v>
                </c:pt>
                <c:pt idx="4411">
                  <c:v>39604.240439930552</c:v>
                </c:pt>
                <c:pt idx="4412">
                  <c:v>39604.241134317126</c:v>
                </c:pt>
                <c:pt idx="4413">
                  <c:v>39604.241828703613</c:v>
                </c:pt>
                <c:pt idx="4414">
                  <c:v>39604.242523090281</c:v>
                </c:pt>
                <c:pt idx="4415">
                  <c:v>39604.243217476971</c:v>
                </c:pt>
                <c:pt idx="4416">
                  <c:v>39604.243911863334</c:v>
                </c:pt>
                <c:pt idx="4417">
                  <c:v>39604.244606250002</c:v>
                </c:pt>
                <c:pt idx="4418">
                  <c:v>39604.245300636576</c:v>
                </c:pt>
                <c:pt idx="4419">
                  <c:v>39604.24599502315</c:v>
                </c:pt>
                <c:pt idx="4420">
                  <c:v>39604.246689409723</c:v>
                </c:pt>
                <c:pt idx="4421">
                  <c:v>39604.247383796275</c:v>
                </c:pt>
                <c:pt idx="4422">
                  <c:v>39604.248078182893</c:v>
                </c:pt>
                <c:pt idx="4423">
                  <c:v>39604.248772569372</c:v>
                </c:pt>
                <c:pt idx="4424">
                  <c:v>39604.249466956004</c:v>
                </c:pt>
                <c:pt idx="4425">
                  <c:v>39604.250161342592</c:v>
                </c:pt>
                <c:pt idx="4426">
                  <c:v>39604.250855729202</c:v>
                </c:pt>
                <c:pt idx="4427">
                  <c:v>39604.251550115725</c:v>
                </c:pt>
                <c:pt idx="4428">
                  <c:v>39604.252244502306</c:v>
                </c:pt>
                <c:pt idx="4429">
                  <c:v>39604.25293888896</c:v>
                </c:pt>
                <c:pt idx="4430">
                  <c:v>39604.253633275461</c:v>
                </c:pt>
                <c:pt idx="4431">
                  <c:v>39604.254327662034</c:v>
                </c:pt>
                <c:pt idx="4432">
                  <c:v>39604.255022048608</c:v>
                </c:pt>
                <c:pt idx="4433">
                  <c:v>39604.255716435182</c:v>
                </c:pt>
                <c:pt idx="4434">
                  <c:v>39604.256410821756</c:v>
                </c:pt>
                <c:pt idx="4435">
                  <c:v>39604.257105208337</c:v>
                </c:pt>
                <c:pt idx="4436">
                  <c:v>39604.25779959491</c:v>
                </c:pt>
                <c:pt idx="4437">
                  <c:v>39604.258493981484</c:v>
                </c:pt>
                <c:pt idx="4438">
                  <c:v>39604.259188368058</c:v>
                </c:pt>
                <c:pt idx="4439">
                  <c:v>39604.259882754624</c:v>
                </c:pt>
                <c:pt idx="4440">
                  <c:v>39604.260577141205</c:v>
                </c:pt>
                <c:pt idx="4441">
                  <c:v>39604.261271527699</c:v>
                </c:pt>
                <c:pt idx="4442">
                  <c:v>39604.261965914215</c:v>
                </c:pt>
                <c:pt idx="4443">
                  <c:v>39604.262660300927</c:v>
                </c:pt>
                <c:pt idx="4444">
                  <c:v>39604.263354687413</c:v>
                </c:pt>
                <c:pt idx="4445">
                  <c:v>39604.264049074081</c:v>
                </c:pt>
                <c:pt idx="4446">
                  <c:v>39604.264743460575</c:v>
                </c:pt>
                <c:pt idx="4447">
                  <c:v>39604.265437847185</c:v>
                </c:pt>
                <c:pt idx="4448">
                  <c:v>39604.266132233774</c:v>
                </c:pt>
                <c:pt idx="4449">
                  <c:v>39604.266826620355</c:v>
                </c:pt>
                <c:pt idx="4450">
                  <c:v>39604.267521006936</c:v>
                </c:pt>
                <c:pt idx="4451">
                  <c:v>39604.268215393604</c:v>
                </c:pt>
                <c:pt idx="4452">
                  <c:v>39604.268909780076</c:v>
                </c:pt>
                <c:pt idx="4453">
                  <c:v>39604.269604166584</c:v>
                </c:pt>
                <c:pt idx="4454">
                  <c:v>39604.270298553194</c:v>
                </c:pt>
                <c:pt idx="4455">
                  <c:v>39604.270992939804</c:v>
                </c:pt>
                <c:pt idx="4456">
                  <c:v>39604.271687326385</c:v>
                </c:pt>
                <c:pt idx="4457">
                  <c:v>39604.272381712894</c:v>
                </c:pt>
                <c:pt idx="4458">
                  <c:v>39604.27307609954</c:v>
                </c:pt>
                <c:pt idx="4459">
                  <c:v>39604.273770486114</c:v>
                </c:pt>
                <c:pt idx="4460">
                  <c:v>39604.274464872615</c:v>
                </c:pt>
                <c:pt idx="4461">
                  <c:v>39604.275159259254</c:v>
                </c:pt>
                <c:pt idx="4462">
                  <c:v>39604.275853645835</c:v>
                </c:pt>
                <c:pt idx="4463">
                  <c:v>39604.276548032409</c:v>
                </c:pt>
                <c:pt idx="4464">
                  <c:v>39604.277242418982</c:v>
                </c:pt>
                <c:pt idx="4465">
                  <c:v>39604.277936805556</c:v>
                </c:pt>
                <c:pt idx="4466">
                  <c:v>39604.278631192203</c:v>
                </c:pt>
                <c:pt idx="4467">
                  <c:v>39604.279325578704</c:v>
                </c:pt>
                <c:pt idx="4468">
                  <c:v>39604.280019965277</c:v>
                </c:pt>
                <c:pt idx="4469">
                  <c:v>39604.280714351851</c:v>
                </c:pt>
                <c:pt idx="4470">
                  <c:v>39604.281408738425</c:v>
                </c:pt>
                <c:pt idx="4471">
                  <c:v>39604.282103124999</c:v>
                </c:pt>
                <c:pt idx="4472">
                  <c:v>39604.282797511492</c:v>
                </c:pt>
                <c:pt idx="4473">
                  <c:v>39604.283491898146</c:v>
                </c:pt>
                <c:pt idx="4474">
                  <c:v>39604.28418628472</c:v>
                </c:pt>
                <c:pt idx="4475">
                  <c:v>39604.284880671214</c:v>
                </c:pt>
                <c:pt idx="4476">
                  <c:v>39604.285575057867</c:v>
                </c:pt>
                <c:pt idx="4477">
                  <c:v>39604.286269444565</c:v>
                </c:pt>
                <c:pt idx="4478">
                  <c:v>39604.286963830986</c:v>
                </c:pt>
                <c:pt idx="4479">
                  <c:v>39604.287658217596</c:v>
                </c:pt>
                <c:pt idx="4480">
                  <c:v>39604.288352604191</c:v>
                </c:pt>
                <c:pt idx="4481">
                  <c:v>39604.289046990736</c:v>
                </c:pt>
                <c:pt idx="4482">
                  <c:v>39604.289741377244</c:v>
                </c:pt>
                <c:pt idx="4483">
                  <c:v>39604.290435763767</c:v>
                </c:pt>
                <c:pt idx="4484">
                  <c:v>39604.291130150377</c:v>
                </c:pt>
                <c:pt idx="4485">
                  <c:v>39604.291824536944</c:v>
                </c:pt>
                <c:pt idx="4486">
                  <c:v>39604.292518923605</c:v>
                </c:pt>
                <c:pt idx="4487">
                  <c:v>39604.293213310186</c:v>
                </c:pt>
                <c:pt idx="4488">
                  <c:v>39604.293907696687</c:v>
                </c:pt>
                <c:pt idx="4489">
                  <c:v>39604.294602083202</c:v>
                </c:pt>
                <c:pt idx="4490">
                  <c:v>39604.295296469907</c:v>
                </c:pt>
                <c:pt idx="4491">
                  <c:v>39604.295990856474</c:v>
                </c:pt>
                <c:pt idx="4492">
                  <c:v>39604.296685243055</c:v>
                </c:pt>
                <c:pt idx="4493">
                  <c:v>39604.297379629585</c:v>
                </c:pt>
                <c:pt idx="4494">
                  <c:v>39604.298074016195</c:v>
                </c:pt>
                <c:pt idx="4495">
                  <c:v>39604.298768402776</c:v>
                </c:pt>
                <c:pt idx="4496">
                  <c:v>39604.299462789168</c:v>
                </c:pt>
                <c:pt idx="4497">
                  <c:v>39604.300157176003</c:v>
                </c:pt>
                <c:pt idx="4498">
                  <c:v>39604.300851562497</c:v>
                </c:pt>
                <c:pt idx="4499">
                  <c:v>39604.301545949093</c:v>
                </c:pt>
                <c:pt idx="4500">
                  <c:v>39604.302240335652</c:v>
                </c:pt>
                <c:pt idx="4501">
                  <c:v>39604.302934722233</c:v>
                </c:pt>
                <c:pt idx="4502">
                  <c:v>39604.303629108799</c:v>
                </c:pt>
                <c:pt idx="4503">
                  <c:v>39604.304323495453</c:v>
                </c:pt>
                <c:pt idx="4504">
                  <c:v>39604.305017881947</c:v>
                </c:pt>
                <c:pt idx="4505">
                  <c:v>39604.305712268542</c:v>
                </c:pt>
                <c:pt idx="4506">
                  <c:v>39604.306406655094</c:v>
                </c:pt>
                <c:pt idx="4507">
                  <c:v>39604.307101041624</c:v>
                </c:pt>
                <c:pt idx="4508">
                  <c:v>39604.307795428242</c:v>
                </c:pt>
                <c:pt idx="4509">
                  <c:v>39604.308489814815</c:v>
                </c:pt>
                <c:pt idx="4510">
                  <c:v>39604.309184201375</c:v>
                </c:pt>
                <c:pt idx="4511">
                  <c:v>39604.309878587963</c:v>
                </c:pt>
                <c:pt idx="4512">
                  <c:v>39604.310572974653</c:v>
                </c:pt>
                <c:pt idx="4513">
                  <c:v>39604.31126736111</c:v>
                </c:pt>
                <c:pt idx="4514">
                  <c:v>39604.311961747684</c:v>
                </c:pt>
                <c:pt idx="4515">
                  <c:v>39604.312656134331</c:v>
                </c:pt>
                <c:pt idx="4516">
                  <c:v>39604.313350520832</c:v>
                </c:pt>
                <c:pt idx="4517">
                  <c:v>39604.314044907413</c:v>
                </c:pt>
                <c:pt idx="4518">
                  <c:v>39604.314739294125</c:v>
                </c:pt>
                <c:pt idx="4519">
                  <c:v>39604.315433680553</c:v>
                </c:pt>
                <c:pt idx="4520">
                  <c:v>39604.316128067141</c:v>
                </c:pt>
                <c:pt idx="4521">
                  <c:v>39604.316822453773</c:v>
                </c:pt>
                <c:pt idx="4522">
                  <c:v>39604.317516840369</c:v>
                </c:pt>
                <c:pt idx="4523">
                  <c:v>39604.318211227037</c:v>
                </c:pt>
                <c:pt idx="4524">
                  <c:v>39604.318905613429</c:v>
                </c:pt>
                <c:pt idx="4525">
                  <c:v>39604.319600000003</c:v>
                </c:pt>
                <c:pt idx="4526">
                  <c:v>39604.320294386613</c:v>
                </c:pt>
                <c:pt idx="4527">
                  <c:v>39604.32098877315</c:v>
                </c:pt>
                <c:pt idx="4528">
                  <c:v>39604.321683159724</c:v>
                </c:pt>
                <c:pt idx="4529">
                  <c:v>39604.322377546298</c:v>
                </c:pt>
                <c:pt idx="4530">
                  <c:v>39604.323071932871</c:v>
                </c:pt>
                <c:pt idx="4531">
                  <c:v>39604.323766319372</c:v>
                </c:pt>
                <c:pt idx="4532">
                  <c:v>39604.324460706004</c:v>
                </c:pt>
                <c:pt idx="4533">
                  <c:v>39604.325155092592</c:v>
                </c:pt>
                <c:pt idx="4534">
                  <c:v>39604.325849479203</c:v>
                </c:pt>
                <c:pt idx="4535">
                  <c:v>39604.326543865725</c:v>
                </c:pt>
                <c:pt idx="4536">
                  <c:v>39604.327238252343</c:v>
                </c:pt>
                <c:pt idx="4537">
                  <c:v>39604.327932638887</c:v>
                </c:pt>
                <c:pt idx="4538">
                  <c:v>39604.328627025461</c:v>
                </c:pt>
                <c:pt idx="4539">
                  <c:v>39604.329321412035</c:v>
                </c:pt>
                <c:pt idx="4540">
                  <c:v>39604.330015798689</c:v>
                </c:pt>
                <c:pt idx="4541">
                  <c:v>39604.330710185182</c:v>
                </c:pt>
                <c:pt idx="4542">
                  <c:v>39604.331404571647</c:v>
                </c:pt>
                <c:pt idx="4543">
                  <c:v>39604.33209895841</c:v>
                </c:pt>
                <c:pt idx="4544">
                  <c:v>39604.332793345005</c:v>
                </c:pt>
                <c:pt idx="4545">
                  <c:v>39604.333487731383</c:v>
                </c:pt>
                <c:pt idx="4546">
                  <c:v>39604.334182118058</c:v>
                </c:pt>
                <c:pt idx="4547">
                  <c:v>39604.334876504632</c:v>
                </c:pt>
                <c:pt idx="4548">
                  <c:v>39604.335570891206</c:v>
                </c:pt>
                <c:pt idx="4549">
                  <c:v>39604.336265277852</c:v>
                </c:pt>
                <c:pt idx="4550">
                  <c:v>39604.336959664353</c:v>
                </c:pt>
                <c:pt idx="4551">
                  <c:v>39604.337654050942</c:v>
                </c:pt>
                <c:pt idx="4552">
                  <c:v>39604.338348437574</c:v>
                </c:pt>
                <c:pt idx="4553">
                  <c:v>39604.339042824082</c:v>
                </c:pt>
                <c:pt idx="4554">
                  <c:v>39604.339737210634</c:v>
                </c:pt>
                <c:pt idx="4555">
                  <c:v>39604.340431597222</c:v>
                </c:pt>
                <c:pt idx="4556">
                  <c:v>39604.341125983774</c:v>
                </c:pt>
                <c:pt idx="4557">
                  <c:v>39604.341820370391</c:v>
                </c:pt>
                <c:pt idx="4558">
                  <c:v>39604.342514757045</c:v>
                </c:pt>
                <c:pt idx="4559">
                  <c:v>39604.343209143604</c:v>
                </c:pt>
                <c:pt idx="4560">
                  <c:v>39604.343903530076</c:v>
                </c:pt>
                <c:pt idx="4561">
                  <c:v>39604.344597916737</c:v>
                </c:pt>
                <c:pt idx="4562">
                  <c:v>39604.345292303238</c:v>
                </c:pt>
                <c:pt idx="4563">
                  <c:v>39604.345986689805</c:v>
                </c:pt>
                <c:pt idx="4564">
                  <c:v>39604.346681076393</c:v>
                </c:pt>
                <c:pt idx="4565">
                  <c:v>39604.347375463003</c:v>
                </c:pt>
                <c:pt idx="4566">
                  <c:v>39604.348069849613</c:v>
                </c:pt>
                <c:pt idx="4567">
                  <c:v>39604.348764236143</c:v>
                </c:pt>
                <c:pt idx="4568">
                  <c:v>39604.349458622688</c:v>
                </c:pt>
                <c:pt idx="4569">
                  <c:v>39604.350153009262</c:v>
                </c:pt>
                <c:pt idx="4570">
                  <c:v>39604.350847395981</c:v>
                </c:pt>
                <c:pt idx="4571">
                  <c:v>39604.351541782409</c:v>
                </c:pt>
                <c:pt idx="4572">
                  <c:v>39604.352236169099</c:v>
                </c:pt>
                <c:pt idx="4573">
                  <c:v>39604.352930555593</c:v>
                </c:pt>
                <c:pt idx="4574">
                  <c:v>39604.353624942203</c:v>
                </c:pt>
                <c:pt idx="4575">
                  <c:v>39604.354319328893</c:v>
                </c:pt>
                <c:pt idx="4576">
                  <c:v>39604.355013715278</c:v>
                </c:pt>
                <c:pt idx="4577">
                  <c:v>39604.355708101852</c:v>
                </c:pt>
                <c:pt idx="4578">
                  <c:v>39604.356402488535</c:v>
                </c:pt>
                <c:pt idx="4579">
                  <c:v>39604.357096875043</c:v>
                </c:pt>
                <c:pt idx="4580">
                  <c:v>39604.357791261573</c:v>
                </c:pt>
                <c:pt idx="4581">
                  <c:v>39604.358485648212</c:v>
                </c:pt>
                <c:pt idx="4582">
                  <c:v>39604.35918003472</c:v>
                </c:pt>
                <c:pt idx="4583">
                  <c:v>39604.359874421367</c:v>
                </c:pt>
                <c:pt idx="4584">
                  <c:v>39604.360568807868</c:v>
                </c:pt>
                <c:pt idx="4585">
                  <c:v>39604.361263194442</c:v>
                </c:pt>
                <c:pt idx="4586">
                  <c:v>39604.361957580986</c:v>
                </c:pt>
                <c:pt idx="4587">
                  <c:v>39604.362651967589</c:v>
                </c:pt>
                <c:pt idx="4588">
                  <c:v>39604.363346354192</c:v>
                </c:pt>
                <c:pt idx="4589">
                  <c:v>39604.364040740744</c:v>
                </c:pt>
                <c:pt idx="4590">
                  <c:v>39604.364735127318</c:v>
                </c:pt>
                <c:pt idx="4591">
                  <c:v>39604.365429513768</c:v>
                </c:pt>
                <c:pt idx="4592">
                  <c:v>39604.366123900465</c:v>
                </c:pt>
                <c:pt idx="4593">
                  <c:v>39604.366818287126</c:v>
                </c:pt>
                <c:pt idx="4594">
                  <c:v>39604.367512673605</c:v>
                </c:pt>
                <c:pt idx="4595">
                  <c:v>39604.368207060201</c:v>
                </c:pt>
                <c:pt idx="4596">
                  <c:v>39604.368901446855</c:v>
                </c:pt>
                <c:pt idx="4597">
                  <c:v>39604.369595833334</c:v>
                </c:pt>
                <c:pt idx="4598">
                  <c:v>39604.37029021998</c:v>
                </c:pt>
                <c:pt idx="4599">
                  <c:v>39604.370984606481</c:v>
                </c:pt>
                <c:pt idx="4600">
                  <c:v>39604.371678993062</c:v>
                </c:pt>
                <c:pt idx="4601">
                  <c:v>39604.372373379643</c:v>
                </c:pt>
                <c:pt idx="4602">
                  <c:v>39604.373067766195</c:v>
                </c:pt>
                <c:pt idx="4603">
                  <c:v>39604.373762152776</c:v>
                </c:pt>
                <c:pt idx="4604">
                  <c:v>39604.37445653935</c:v>
                </c:pt>
                <c:pt idx="4605">
                  <c:v>39604.375150925931</c:v>
                </c:pt>
                <c:pt idx="4606">
                  <c:v>39604.375845312497</c:v>
                </c:pt>
                <c:pt idx="4607">
                  <c:v>39604.376539699209</c:v>
                </c:pt>
                <c:pt idx="4608">
                  <c:v>39604.377234085645</c:v>
                </c:pt>
                <c:pt idx="4609">
                  <c:v>39604.377928472219</c:v>
                </c:pt>
                <c:pt idx="4610">
                  <c:v>39604.378622858843</c:v>
                </c:pt>
                <c:pt idx="4611">
                  <c:v>39604.379317245453</c:v>
                </c:pt>
                <c:pt idx="4612">
                  <c:v>39604.380011631947</c:v>
                </c:pt>
                <c:pt idx="4613">
                  <c:v>39604.380706018543</c:v>
                </c:pt>
                <c:pt idx="4614">
                  <c:v>39604.381400405095</c:v>
                </c:pt>
                <c:pt idx="4615">
                  <c:v>39604.382094791668</c:v>
                </c:pt>
                <c:pt idx="4616">
                  <c:v>39604.382789178242</c:v>
                </c:pt>
                <c:pt idx="4617">
                  <c:v>39604.383483564743</c:v>
                </c:pt>
                <c:pt idx="4618">
                  <c:v>39604.38417795139</c:v>
                </c:pt>
                <c:pt idx="4619">
                  <c:v>39604.384872338094</c:v>
                </c:pt>
                <c:pt idx="4620">
                  <c:v>39604.385566724603</c:v>
                </c:pt>
                <c:pt idx="4621">
                  <c:v>39604.386261111111</c:v>
                </c:pt>
                <c:pt idx="4622">
                  <c:v>39604.386955497823</c:v>
                </c:pt>
                <c:pt idx="4623">
                  <c:v>39604.387649884258</c:v>
                </c:pt>
                <c:pt idx="4624">
                  <c:v>39604.388344270927</c:v>
                </c:pt>
                <c:pt idx="4625">
                  <c:v>39604.389038657413</c:v>
                </c:pt>
                <c:pt idx="4626">
                  <c:v>39604.389733044052</c:v>
                </c:pt>
                <c:pt idx="4627">
                  <c:v>39604.390427430553</c:v>
                </c:pt>
                <c:pt idx="4628">
                  <c:v>39604.391121817003</c:v>
                </c:pt>
                <c:pt idx="4629">
                  <c:v>39604.391816203701</c:v>
                </c:pt>
                <c:pt idx="4630">
                  <c:v>39604.392510590282</c:v>
                </c:pt>
                <c:pt idx="4631">
                  <c:v>39604.393204976863</c:v>
                </c:pt>
                <c:pt idx="4632">
                  <c:v>39604.393899363429</c:v>
                </c:pt>
                <c:pt idx="4633">
                  <c:v>39604.394593750003</c:v>
                </c:pt>
                <c:pt idx="4634">
                  <c:v>39604.395288136591</c:v>
                </c:pt>
                <c:pt idx="4635">
                  <c:v>39604.395982523063</c:v>
                </c:pt>
                <c:pt idx="4636">
                  <c:v>39604.396676909731</c:v>
                </c:pt>
                <c:pt idx="4637">
                  <c:v>39604.397371296298</c:v>
                </c:pt>
                <c:pt idx="4638">
                  <c:v>39604.398065682872</c:v>
                </c:pt>
                <c:pt idx="4639">
                  <c:v>39604.398760069424</c:v>
                </c:pt>
                <c:pt idx="4640">
                  <c:v>39604.399454456019</c:v>
                </c:pt>
                <c:pt idx="4641">
                  <c:v>39604.400148842593</c:v>
                </c:pt>
                <c:pt idx="4642">
                  <c:v>39604.400843229203</c:v>
                </c:pt>
                <c:pt idx="4643">
                  <c:v>39604.401537615726</c:v>
                </c:pt>
                <c:pt idx="4644">
                  <c:v>39604.402232002343</c:v>
                </c:pt>
                <c:pt idx="4645">
                  <c:v>39604.402926388968</c:v>
                </c:pt>
                <c:pt idx="4646">
                  <c:v>39604.403620775454</c:v>
                </c:pt>
                <c:pt idx="4647">
                  <c:v>39604.404315162043</c:v>
                </c:pt>
                <c:pt idx="4648">
                  <c:v>39604.405009548609</c:v>
                </c:pt>
                <c:pt idx="4649">
                  <c:v>39604.405703935176</c:v>
                </c:pt>
                <c:pt idx="4650">
                  <c:v>39604.406398321793</c:v>
                </c:pt>
                <c:pt idx="4651">
                  <c:v>39604.40709270833</c:v>
                </c:pt>
                <c:pt idx="4652">
                  <c:v>39604.407787094911</c:v>
                </c:pt>
                <c:pt idx="4653">
                  <c:v>39604.408481481485</c:v>
                </c:pt>
                <c:pt idx="4654">
                  <c:v>39604.409175868059</c:v>
                </c:pt>
                <c:pt idx="4655">
                  <c:v>39604.409870254633</c:v>
                </c:pt>
                <c:pt idx="4656">
                  <c:v>39604.410564641206</c:v>
                </c:pt>
                <c:pt idx="4657">
                  <c:v>39604.41125902786</c:v>
                </c:pt>
                <c:pt idx="4658">
                  <c:v>39604.411953414361</c:v>
                </c:pt>
                <c:pt idx="4659">
                  <c:v>39604.412647800942</c:v>
                </c:pt>
                <c:pt idx="4660">
                  <c:v>39604.413342187501</c:v>
                </c:pt>
                <c:pt idx="4661">
                  <c:v>39604.414036574184</c:v>
                </c:pt>
                <c:pt idx="4662">
                  <c:v>39604.414730960634</c:v>
                </c:pt>
                <c:pt idx="4663">
                  <c:v>39604.415425347222</c:v>
                </c:pt>
                <c:pt idx="4664">
                  <c:v>39604.416119733796</c:v>
                </c:pt>
                <c:pt idx="4665">
                  <c:v>39604.416814120508</c:v>
                </c:pt>
                <c:pt idx="4666">
                  <c:v>39604.417508507002</c:v>
                </c:pt>
                <c:pt idx="4667">
                  <c:v>39604.418202893612</c:v>
                </c:pt>
                <c:pt idx="4668">
                  <c:v>39604.418897280208</c:v>
                </c:pt>
                <c:pt idx="4669">
                  <c:v>39604.419591666665</c:v>
                </c:pt>
                <c:pt idx="4670">
                  <c:v>39604.420286053224</c:v>
                </c:pt>
                <c:pt idx="4671">
                  <c:v>39604.420980439805</c:v>
                </c:pt>
                <c:pt idx="4672">
                  <c:v>39604.421674826386</c:v>
                </c:pt>
                <c:pt idx="4673">
                  <c:v>39604.42236921296</c:v>
                </c:pt>
                <c:pt idx="4674">
                  <c:v>39604.423063599534</c:v>
                </c:pt>
                <c:pt idx="4675">
                  <c:v>39604.423757986115</c:v>
                </c:pt>
                <c:pt idx="4676">
                  <c:v>39604.424452372688</c:v>
                </c:pt>
                <c:pt idx="4677">
                  <c:v>39604.425146759175</c:v>
                </c:pt>
                <c:pt idx="4678">
                  <c:v>39604.425841145836</c:v>
                </c:pt>
                <c:pt idx="4679">
                  <c:v>39604.42653553241</c:v>
                </c:pt>
                <c:pt idx="4680">
                  <c:v>39604.427229918983</c:v>
                </c:pt>
                <c:pt idx="4681">
                  <c:v>39604.427924305557</c:v>
                </c:pt>
                <c:pt idx="4682">
                  <c:v>39604.428618692211</c:v>
                </c:pt>
                <c:pt idx="4683">
                  <c:v>39604.429313078712</c:v>
                </c:pt>
                <c:pt idx="4684">
                  <c:v>39604.430007465278</c:v>
                </c:pt>
                <c:pt idx="4685">
                  <c:v>39604.430701851779</c:v>
                </c:pt>
                <c:pt idx="4686">
                  <c:v>39604.431396238433</c:v>
                </c:pt>
                <c:pt idx="4687">
                  <c:v>39604.432090625</c:v>
                </c:pt>
                <c:pt idx="4688">
                  <c:v>39604.432785011501</c:v>
                </c:pt>
                <c:pt idx="4689">
                  <c:v>39604.433479398213</c:v>
                </c:pt>
                <c:pt idx="4690">
                  <c:v>39604.434173784721</c:v>
                </c:pt>
                <c:pt idx="4691">
                  <c:v>39604.434868171295</c:v>
                </c:pt>
                <c:pt idx="4692">
                  <c:v>39604.435562557854</c:v>
                </c:pt>
                <c:pt idx="4693">
                  <c:v>39604.436256944573</c:v>
                </c:pt>
                <c:pt idx="4694">
                  <c:v>39604.436951331016</c:v>
                </c:pt>
                <c:pt idx="4695">
                  <c:v>39604.437645717575</c:v>
                </c:pt>
                <c:pt idx="4696">
                  <c:v>39604.438340104163</c:v>
                </c:pt>
                <c:pt idx="4697">
                  <c:v>39604.439034490817</c:v>
                </c:pt>
                <c:pt idx="4698">
                  <c:v>39604.439728877274</c:v>
                </c:pt>
                <c:pt idx="4699">
                  <c:v>39604.440423263884</c:v>
                </c:pt>
                <c:pt idx="4700">
                  <c:v>39604.441117650465</c:v>
                </c:pt>
                <c:pt idx="4701">
                  <c:v>39604.441812037039</c:v>
                </c:pt>
                <c:pt idx="4702">
                  <c:v>39604.442506423613</c:v>
                </c:pt>
                <c:pt idx="4703">
                  <c:v>39604.443200810187</c:v>
                </c:pt>
                <c:pt idx="4704">
                  <c:v>39604.443895196855</c:v>
                </c:pt>
                <c:pt idx="4705">
                  <c:v>39604.444589583334</c:v>
                </c:pt>
                <c:pt idx="4706">
                  <c:v>39604.445283969908</c:v>
                </c:pt>
                <c:pt idx="4707">
                  <c:v>39604.445978356569</c:v>
                </c:pt>
                <c:pt idx="4708">
                  <c:v>39604.446672743063</c:v>
                </c:pt>
                <c:pt idx="4709">
                  <c:v>39604.447367129629</c:v>
                </c:pt>
                <c:pt idx="4710">
                  <c:v>39604.448061516196</c:v>
                </c:pt>
                <c:pt idx="4711">
                  <c:v>39604.448755902791</c:v>
                </c:pt>
                <c:pt idx="4712">
                  <c:v>39604.44945028935</c:v>
                </c:pt>
                <c:pt idx="4713">
                  <c:v>39604.450144675931</c:v>
                </c:pt>
                <c:pt idx="4714">
                  <c:v>39604.450839062614</c:v>
                </c:pt>
                <c:pt idx="4715">
                  <c:v>39604.45153344921</c:v>
                </c:pt>
                <c:pt idx="4716">
                  <c:v>39604.452227835645</c:v>
                </c:pt>
                <c:pt idx="4717">
                  <c:v>39604.452922222219</c:v>
                </c:pt>
                <c:pt idx="4718">
                  <c:v>39604.453616608793</c:v>
                </c:pt>
                <c:pt idx="4719">
                  <c:v>39604.454310995468</c:v>
                </c:pt>
                <c:pt idx="4720">
                  <c:v>39604.455005381948</c:v>
                </c:pt>
                <c:pt idx="4721">
                  <c:v>39604.455699768543</c:v>
                </c:pt>
                <c:pt idx="4722">
                  <c:v>39604.456394155175</c:v>
                </c:pt>
                <c:pt idx="4723">
                  <c:v>39604.457088541654</c:v>
                </c:pt>
                <c:pt idx="4724">
                  <c:v>39604.457782928235</c:v>
                </c:pt>
                <c:pt idx="4725">
                  <c:v>39604.458477314904</c:v>
                </c:pt>
                <c:pt idx="4726">
                  <c:v>39604.459171701375</c:v>
                </c:pt>
                <c:pt idx="4727">
                  <c:v>39604.459866087993</c:v>
                </c:pt>
                <c:pt idx="4728">
                  <c:v>39604.460560474603</c:v>
                </c:pt>
                <c:pt idx="4729">
                  <c:v>39604.461254861104</c:v>
                </c:pt>
                <c:pt idx="4730">
                  <c:v>39604.461949247685</c:v>
                </c:pt>
                <c:pt idx="4731">
                  <c:v>39604.462643634186</c:v>
                </c:pt>
                <c:pt idx="4732">
                  <c:v>39604.463338020832</c:v>
                </c:pt>
                <c:pt idx="4733">
                  <c:v>39604.464032407413</c:v>
                </c:pt>
                <c:pt idx="4734">
                  <c:v>39604.46472679398</c:v>
                </c:pt>
                <c:pt idx="4735">
                  <c:v>39604.465421180554</c:v>
                </c:pt>
                <c:pt idx="4736">
                  <c:v>39604.466115567127</c:v>
                </c:pt>
                <c:pt idx="4737">
                  <c:v>39604.466809953701</c:v>
                </c:pt>
                <c:pt idx="4738">
                  <c:v>39604.467504340282</c:v>
                </c:pt>
                <c:pt idx="4739">
                  <c:v>39604.468198726849</c:v>
                </c:pt>
                <c:pt idx="4740">
                  <c:v>39604.468893113422</c:v>
                </c:pt>
                <c:pt idx="4741">
                  <c:v>39604.469587500003</c:v>
                </c:pt>
                <c:pt idx="4742">
                  <c:v>39604.470281886592</c:v>
                </c:pt>
                <c:pt idx="4743">
                  <c:v>39604.470976273202</c:v>
                </c:pt>
                <c:pt idx="4744">
                  <c:v>39604.471670659725</c:v>
                </c:pt>
                <c:pt idx="4745">
                  <c:v>39604.472365046298</c:v>
                </c:pt>
                <c:pt idx="4746">
                  <c:v>39604.473059432945</c:v>
                </c:pt>
                <c:pt idx="4747">
                  <c:v>39604.473753819424</c:v>
                </c:pt>
                <c:pt idx="4748">
                  <c:v>39604.474448206041</c:v>
                </c:pt>
                <c:pt idx="4749">
                  <c:v>39604.475142592586</c:v>
                </c:pt>
                <c:pt idx="4750">
                  <c:v>39604.475836979203</c:v>
                </c:pt>
                <c:pt idx="4751">
                  <c:v>39604.476531365741</c:v>
                </c:pt>
                <c:pt idx="4752">
                  <c:v>39604.477225752315</c:v>
                </c:pt>
                <c:pt idx="4753">
                  <c:v>39604.477920138888</c:v>
                </c:pt>
                <c:pt idx="4754">
                  <c:v>39604.478614525462</c:v>
                </c:pt>
                <c:pt idx="4755">
                  <c:v>39604.479308912036</c:v>
                </c:pt>
                <c:pt idx="4756">
                  <c:v>39604.480003298697</c:v>
                </c:pt>
                <c:pt idx="4757">
                  <c:v>39604.480697685183</c:v>
                </c:pt>
                <c:pt idx="4758">
                  <c:v>39604.481392071757</c:v>
                </c:pt>
                <c:pt idx="4759">
                  <c:v>39604.482086458418</c:v>
                </c:pt>
                <c:pt idx="4760">
                  <c:v>39604.482780844912</c:v>
                </c:pt>
                <c:pt idx="4761">
                  <c:v>39604.483475231478</c:v>
                </c:pt>
                <c:pt idx="4762">
                  <c:v>39604.484169618052</c:v>
                </c:pt>
                <c:pt idx="4763">
                  <c:v>39604.484864004633</c:v>
                </c:pt>
                <c:pt idx="4764">
                  <c:v>39604.485558391243</c:v>
                </c:pt>
                <c:pt idx="4765">
                  <c:v>39604.48625277786</c:v>
                </c:pt>
                <c:pt idx="4766">
                  <c:v>39604.486947164361</c:v>
                </c:pt>
                <c:pt idx="4767">
                  <c:v>39604.487641550928</c:v>
                </c:pt>
                <c:pt idx="4768">
                  <c:v>39604.488335937589</c:v>
                </c:pt>
                <c:pt idx="4769">
                  <c:v>39604.489030324185</c:v>
                </c:pt>
                <c:pt idx="4770">
                  <c:v>39604.489724710584</c:v>
                </c:pt>
                <c:pt idx="4771">
                  <c:v>39604.490419097223</c:v>
                </c:pt>
                <c:pt idx="4772">
                  <c:v>39604.491113483775</c:v>
                </c:pt>
                <c:pt idx="4773">
                  <c:v>39604.49180787037</c:v>
                </c:pt>
                <c:pt idx="4774">
                  <c:v>39604.492502257002</c:v>
                </c:pt>
                <c:pt idx="4775">
                  <c:v>39604.493196643474</c:v>
                </c:pt>
                <c:pt idx="4776">
                  <c:v>39604.493891030084</c:v>
                </c:pt>
                <c:pt idx="4777">
                  <c:v>39604.494585416665</c:v>
                </c:pt>
                <c:pt idx="4778">
                  <c:v>39604.495279803225</c:v>
                </c:pt>
                <c:pt idx="4779">
                  <c:v>39604.495974189806</c:v>
                </c:pt>
                <c:pt idx="4780">
                  <c:v>39604.496668576387</c:v>
                </c:pt>
                <c:pt idx="4781">
                  <c:v>39604.497362962924</c:v>
                </c:pt>
                <c:pt idx="4782">
                  <c:v>39604.498057349636</c:v>
                </c:pt>
                <c:pt idx="4783">
                  <c:v>39604.498751736108</c:v>
                </c:pt>
                <c:pt idx="4784">
                  <c:v>39604.499446122674</c:v>
                </c:pt>
                <c:pt idx="4785">
                  <c:v>39604.500140509175</c:v>
                </c:pt>
                <c:pt idx="4786">
                  <c:v>39604.500834895909</c:v>
                </c:pt>
                <c:pt idx="4787">
                  <c:v>39604.50152928241</c:v>
                </c:pt>
                <c:pt idx="4788">
                  <c:v>39604.502223668991</c:v>
                </c:pt>
                <c:pt idx="4789">
                  <c:v>39604.502918055601</c:v>
                </c:pt>
                <c:pt idx="4790">
                  <c:v>39604.503612442211</c:v>
                </c:pt>
                <c:pt idx="4791">
                  <c:v>39604.504306828712</c:v>
                </c:pt>
                <c:pt idx="4792">
                  <c:v>39604.505001215191</c:v>
                </c:pt>
                <c:pt idx="4793">
                  <c:v>39604.50569560178</c:v>
                </c:pt>
                <c:pt idx="4794">
                  <c:v>39604.506389988441</c:v>
                </c:pt>
                <c:pt idx="4795">
                  <c:v>39604.507084375</c:v>
                </c:pt>
                <c:pt idx="4796">
                  <c:v>39604.507778761574</c:v>
                </c:pt>
                <c:pt idx="4797">
                  <c:v>39604.508473148213</c:v>
                </c:pt>
                <c:pt idx="4798">
                  <c:v>39604.509167534627</c:v>
                </c:pt>
                <c:pt idx="4799">
                  <c:v>39604.509861921222</c:v>
                </c:pt>
                <c:pt idx="4800">
                  <c:v>39604.510556307985</c:v>
                </c:pt>
                <c:pt idx="4801">
                  <c:v>39604.511250694442</c:v>
                </c:pt>
                <c:pt idx="4802">
                  <c:v>39604.511945080994</c:v>
                </c:pt>
                <c:pt idx="4803">
                  <c:v>39604.512639467612</c:v>
                </c:pt>
                <c:pt idx="4804">
                  <c:v>39604.513333854193</c:v>
                </c:pt>
                <c:pt idx="4805">
                  <c:v>39604.514028240817</c:v>
                </c:pt>
                <c:pt idx="4806">
                  <c:v>39604.514722627304</c:v>
                </c:pt>
                <c:pt idx="4807">
                  <c:v>39604.515417013885</c:v>
                </c:pt>
                <c:pt idx="4808">
                  <c:v>39604.516111400546</c:v>
                </c:pt>
                <c:pt idx="4809">
                  <c:v>39604.51680578704</c:v>
                </c:pt>
                <c:pt idx="4810">
                  <c:v>39604.517500173606</c:v>
                </c:pt>
                <c:pt idx="4811">
                  <c:v>39604.518194560187</c:v>
                </c:pt>
                <c:pt idx="4812">
                  <c:v>39604.518888946855</c:v>
                </c:pt>
                <c:pt idx="4813">
                  <c:v>39604.519583333335</c:v>
                </c:pt>
                <c:pt idx="4814">
                  <c:v>39604.520277719908</c:v>
                </c:pt>
                <c:pt idx="4815">
                  <c:v>39604.520972106482</c:v>
                </c:pt>
                <c:pt idx="4816">
                  <c:v>39604.521666493056</c:v>
                </c:pt>
                <c:pt idx="4817">
                  <c:v>39604.522360879586</c:v>
                </c:pt>
                <c:pt idx="4818">
                  <c:v>39604.523055266196</c:v>
                </c:pt>
                <c:pt idx="4819">
                  <c:v>39604.523749652653</c:v>
                </c:pt>
                <c:pt idx="4820">
                  <c:v>39604.524444039271</c:v>
                </c:pt>
                <c:pt idx="4821">
                  <c:v>39604.525138425932</c:v>
                </c:pt>
                <c:pt idx="4822">
                  <c:v>39604.525832812484</c:v>
                </c:pt>
                <c:pt idx="4823">
                  <c:v>39604.526527199145</c:v>
                </c:pt>
                <c:pt idx="4824">
                  <c:v>39604.527221585544</c:v>
                </c:pt>
                <c:pt idx="4825">
                  <c:v>39604.527915972205</c:v>
                </c:pt>
                <c:pt idx="4826">
                  <c:v>39604.528610358793</c:v>
                </c:pt>
                <c:pt idx="4827">
                  <c:v>39604.529304745294</c:v>
                </c:pt>
                <c:pt idx="4828">
                  <c:v>39604.529999131926</c:v>
                </c:pt>
                <c:pt idx="4829">
                  <c:v>39604.530693518522</c:v>
                </c:pt>
                <c:pt idx="4830">
                  <c:v>39604.531387905074</c:v>
                </c:pt>
                <c:pt idx="4831">
                  <c:v>39604.532082291655</c:v>
                </c:pt>
                <c:pt idx="4832">
                  <c:v>39604.532776678236</c:v>
                </c:pt>
                <c:pt idx="4833">
                  <c:v>39604.533471064744</c:v>
                </c:pt>
                <c:pt idx="4834">
                  <c:v>39604.534165451376</c:v>
                </c:pt>
                <c:pt idx="4835">
                  <c:v>39604.534859837993</c:v>
                </c:pt>
                <c:pt idx="4836">
                  <c:v>39604.535554224603</c:v>
                </c:pt>
                <c:pt idx="4837">
                  <c:v>39604.536248611104</c:v>
                </c:pt>
                <c:pt idx="4838">
                  <c:v>39604.536942997685</c:v>
                </c:pt>
                <c:pt idx="4839">
                  <c:v>39604.537637384259</c:v>
                </c:pt>
                <c:pt idx="4840">
                  <c:v>39604.538331770833</c:v>
                </c:pt>
                <c:pt idx="4841">
                  <c:v>39604.539026157407</c:v>
                </c:pt>
                <c:pt idx="4842">
                  <c:v>39604.539720543908</c:v>
                </c:pt>
                <c:pt idx="4843">
                  <c:v>39604.540414930561</c:v>
                </c:pt>
                <c:pt idx="4844">
                  <c:v>39604.541109317128</c:v>
                </c:pt>
                <c:pt idx="4845">
                  <c:v>39604.541803703622</c:v>
                </c:pt>
                <c:pt idx="4846">
                  <c:v>39604.542498090283</c:v>
                </c:pt>
                <c:pt idx="4847">
                  <c:v>39604.543192476849</c:v>
                </c:pt>
                <c:pt idx="4848">
                  <c:v>39604.54388686335</c:v>
                </c:pt>
                <c:pt idx="4849">
                  <c:v>39604.544581250011</c:v>
                </c:pt>
                <c:pt idx="4850">
                  <c:v>39604.545275636592</c:v>
                </c:pt>
                <c:pt idx="4851">
                  <c:v>39604.545970023151</c:v>
                </c:pt>
                <c:pt idx="4852">
                  <c:v>39604.546664409732</c:v>
                </c:pt>
                <c:pt idx="4853">
                  <c:v>39604.547358796299</c:v>
                </c:pt>
                <c:pt idx="4854">
                  <c:v>39604.548053182945</c:v>
                </c:pt>
                <c:pt idx="4855">
                  <c:v>39604.548747569424</c:v>
                </c:pt>
                <c:pt idx="4856">
                  <c:v>39604.54944195602</c:v>
                </c:pt>
                <c:pt idx="4857">
                  <c:v>39604.550136342674</c:v>
                </c:pt>
                <c:pt idx="4858">
                  <c:v>39604.550830729211</c:v>
                </c:pt>
                <c:pt idx="4859">
                  <c:v>39604.551525115734</c:v>
                </c:pt>
                <c:pt idx="4860">
                  <c:v>39604.552219502388</c:v>
                </c:pt>
                <c:pt idx="4861">
                  <c:v>39604.552913888976</c:v>
                </c:pt>
                <c:pt idx="4862">
                  <c:v>39604.553608275462</c:v>
                </c:pt>
                <c:pt idx="4863">
                  <c:v>39604.554302662036</c:v>
                </c:pt>
                <c:pt idx="4864">
                  <c:v>39604.554997048705</c:v>
                </c:pt>
                <c:pt idx="4865">
                  <c:v>39604.555691435191</c:v>
                </c:pt>
                <c:pt idx="4866">
                  <c:v>39604.556385821757</c:v>
                </c:pt>
                <c:pt idx="4867">
                  <c:v>39604.557080208331</c:v>
                </c:pt>
                <c:pt idx="4868">
                  <c:v>39604.557774594912</c:v>
                </c:pt>
                <c:pt idx="4869">
                  <c:v>39604.558468981479</c:v>
                </c:pt>
                <c:pt idx="4870">
                  <c:v>39604.559163368052</c:v>
                </c:pt>
                <c:pt idx="4871">
                  <c:v>39604.559857754633</c:v>
                </c:pt>
                <c:pt idx="4872">
                  <c:v>39604.560552141207</c:v>
                </c:pt>
                <c:pt idx="4873">
                  <c:v>39604.561246527774</c:v>
                </c:pt>
                <c:pt idx="4874">
                  <c:v>39604.561940914224</c:v>
                </c:pt>
                <c:pt idx="4875">
                  <c:v>39604.562635300943</c:v>
                </c:pt>
                <c:pt idx="4876">
                  <c:v>39604.563329687429</c:v>
                </c:pt>
                <c:pt idx="4877">
                  <c:v>39604.564024074083</c:v>
                </c:pt>
                <c:pt idx="4878">
                  <c:v>39604.56471846065</c:v>
                </c:pt>
                <c:pt idx="4879">
                  <c:v>39604.565412847194</c:v>
                </c:pt>
                <c:pt idx="4880">
                  <c:v>39604.566107233775</c:v>
                </c:pt>
                <c:pt idx="4881">
                  <c:v>39604.566801620371</c:v>
                </c:pt>
                <c:pt idx="4882">
                  <c:v>39604.567496006945</c:v>
                </c:pt>
                <c:pt idx="4883">
                  <c:v>39604.568190393518</c:v>
                </c:pt>
                <c:pt idx="4884">
                  <c:v>39604.568884780085</c:v>
                </c:pt>
                <c:pt idx="4885">
                  <c:v>39604.569579166666</c:v>
                </c:pt>
                <c:pt idx="4886">
                  <c:v>39604.570273553225</c:v>
                </c:pt>
                <c:pt idx="4887">
                  <c:v>39604.570967939806</c:v>
                </c:pt>
                <c:pt idx="4888">
                  <c:v>39604.571662326387</c:v>
                </c:pt>
                <c:pt idx="4889">
                  <c:v>39604.572356712961</c:v>
                </c:pt>
                <c:pt idx="4890">
                  <c:v>39604.573051099542</c:v>
                </c:pt>
                <c:pt idx="4891">
                  <c:v>39604.573745486108</c:v>
                </c:pt>
                <c:pt idx="4892">
                  <c:v>39604.574439872682</c:v>
                </c:pt>
                <c:pt idx="4893">
                  <c:v>39604.575134259256</c:v>
                </c:pt>
                <c:pt idx="4894">
                  <c:v>39604.575828645837</c:v>
                </c:pt>
                <c:pt idx="4895">
                  <c:v>39604.57652303241</c:v>
                </c:pt>
                <c:pt idx="4896">
                  <c:v>39604.577217419013</c:v>
                </c:pt>
                <c:pt idx="4897">
                  <c:v>39604.577911805558</c:v>
                </c:pt>
                <c:pt idx="4898">
                  <c:v>39604.578606192212</c:v>
                </c:pt>
                <c:pt idx="4899">
                  <c:v>39604.579300578705</c:v>
                </c:pt>
                <c:pt idx="4900">
                  <c:v>39604.579994965199</c:v>
                </c:pt>
                <c:pt idx="4901">
                  <c:v>39604.580689351853</c:v>
                </c:pt>
                <c:pt idx="4902">
                  <c:v>39604.581383738427</c:v>
                </c:pt>
                <c:pt idx="4903">
                  <c:v>39604.582078125073</c:v>
                </c:pt>
                <c:pt idx="4904">
                  <c:v>39604.582772511574</c:v>
                </c:pt>
                <c:pt idx="4905">
                  <c:v>39604.583466898148</c:v>
                </c:pt>
                <c:pt idx="4906">
                  <c:v>39604.584161284722</c:v>
                </c:pt>
                <c:pt idx="4907">
                  <c:v>39604.584855671295</c:v>
                </c:pt>
                <c:pt idx="4908">
                  <c:v>39604.585550057869</c:v>
                </c:pt>
                <c:pt idx="4909">
                  <c:v>39604.586244444581</c:v>
                </c:pt>
                <c:pt idx="4910">
                  <c:v>39604.586938831017</c:v>
                </c:pt>
                <c:pt idx="4911">
                  <c:v>39604.58763321759</c:v>
                </c:pt>
                <c:pt idx="4912">
                  <c:v>39604.588327604193</c:v>
                </c:pt>
                <c:pt idx="4913">
                  <c:v>39604.589021990738</c:v>
                </c:pt>
                <c:pt idx="4914">
                  <c:v>39604.589716377312</c:v>
                </c:pt>
                <c:pt idx="4915">
                  <c:v>39604.590410763783</c:v>
                </c:pt>
                <c:pt idx="4916">
                  <c:v>39604.591105150394</c:v>
                </c:pt>
                <c:pt idx="4917">
                  <c:v>39604.591799536975</c:v>
                </c:pt>
                <c:pt idx="4918">
                  <c:v>39604.592493923585</c:v>
                </c:pt>
                <c:pt idx="4919">
                  <c:v>39604.593188310115</c:v>
                </c:pt>
                <c:pt idx="4920">
                  <c:v>39604.593882696754</c:v>
                </c:pt>
                <c:pt idx="4921">
                  <c:v>39604.594577083335</c:v>
                </c:pt>
                <c:pt idx="4922">
                  <c:v>39604.595271469909</c:v>
                </c:pt>
                <c:pt idx="4923">
                  <c:v>39604.595965856475</c:v>
                </c:pt>
                <c:pt idx="4924">
                  <c:v>39604.596660243056</c:v>
                </c:pt>
                <c:pt idx="4925">
                  <c:v>39604.597354629594</c:v>
                </c:pt>
                <c:pt idx="4926">
                  <c:v>39604.598049016204</c:v>
                </c:pt>
                <c:pt idx="4927">
                  <c:v>39604.598743402777</c:v>
                </c:pt>
                <c:pt idx="4928">
                  <c:v>39604.599437789271</c:v>
                </c:pt>
                <c:pt idx="4929">
                  <c:v>39604.600132175932</c:v>
                </c:pt>
                <c:pt idx="4930">
                  <c:v>39604.600826562484</c:v>
                </c:pt>
                <c:pt idx="4931">
                  <c:v>39604.601520949072</c:v>
                </c:pt>
                <c:pt idx="4932">
                  <c:v>39604.602215335646</c:v>
                </c:pt>
                <c:pt idx="4933">
                  <c:v>39604.60290972222</c:v>
                </c:pt>
                <c:pt idx="4934">
                  <c:v>39604.603604108794</c:v>
                </c:pt>
                <c:pt idx="4935">
                  <c:v>39604.604298495469</c:v>
                </c:pt>
                <c:pt idx="4936">
                  <c:v>39604.604992881934</c:v>
                </c:pt>
                <c:pt idx="4937">
                  <c:v>39604.605687268515</c:v>
                </c:pt>
                <c:pt idx="4938">
                  <c:v>39604.606381655074</c:v>
                </c:pt>
                <c:pt idx="4939">
                  <c:v>39604.60707604167</c:v>
                </c:pt>
                <c:pt idx="4940">
                  <c:v>39604.607770428236</c:v>
                </c:pt>
                <c:pt idx="4941">
                  <c:v>39604.608464814744</c:v>
                </c:pt>
                <c:pt idx="4942">
                  <c:v>39604.609159201384</c:v>
                </c:pt>
                <c:pt idx="4943">
                  <c:v>39604.609853587965</c:v>
                </c:pt>
                <c:pt idx="4944">
                  <c:v>39604.610547974611</c:v>
                </c:pt>
                <c:pt idx="4945">
                  <c:v>39604.611242361105</c:v>
                </c:pt>
                <c:pt idx="4946">
                  <c:v>39604.611936747686</c:v>
                </c:pt>
                <c:pt idx="4947">
                  <c:v>39604.61263113426</c:v>
                </c:pt>
                <c:pt idx="4948">
                  <c:v>39604.613325520826</c:v>
                </c:pt>
                <c:pt idx="4949">
                  <c:v>39604.614019907443</c:v>
                </c:pt>
                <c:pt idx="4950">
                  <c:v>39604.614714294068</c:v>
                </c:pt>
                <c:pt idx="4951">
                  <c:v>39604.615408680555</c:v>
                </c:pt>
                <c:pt idx="4952">
                  <c:v>39604.616103067128</c:v>
                </c:pt>
                <c:pt idx="4953">
                  <c:v>39604.616797453702</c:v>
                </c:pt>
                <c:pt idx="4954">
                  <c:v>39604.617491840276</c:v>
                </c:pt>
                <c:pt idx="4955">
                  <c:v>39604.618186226893</c:v>
                </c:pt>
                <c:pt idx="4956">
                  <c:v>39604.61888061335</c:v>
                </c:pt>
                <c:pt idx="4957">
                  <c:v>39604.619575000012</c:v>
                </c:pt>
                <c:pt idx="4958">
                  <c:v>39604.620269386593</c:v>
                </c:pt>
                <c:pt idx="4959">
                  <c:v>39604.620963773079</c:v>
                </c:pt>
                <c:pt idx="4960">
                  <c:v>39604.621658159725</c:v>
                </c:pt>
                <c:pt idx="4961">
                  <c:v>39604.622352546285</c:v>
                </c:pt>
                <c:pt idx="4962">
                  <c:v>39604.6230469328</c:v>
                </c:pt>
                <c:pt idx="4963">
                  <c:v>39604.623741319308</c:v>
                </c:pt>
                <c:pt idx="4964">
                  <c:v>39604.62443570602</c:v>
                </c:pt>
                <c:pt idx="4965">
                  <c:v>39604.625130092594</c:v>
                </c:pt>
                <c:pt idx="4966">
                  <c:v>39604.625824479168</c:v>
                </c:pt>
                <c:pt idx="4967">
                  <c:v>39604.626518865734</c:v>
                </c:pt>
                <c:pt idx="4968">
                  <c:v>39604.627213252315</c:v>
                </c:pt>
                <c:pt idx="4969">
                  <c:v>39604.627907638875</c:v>
                </c:pt>
                <c:pt idx="4970">
                  <c:v>39604.628602025456</c:v>
                </c:pt>
                <c:pt idx="4971">
                  <c:v>39604.629296412037</c:v>
                </c:pt>
                <c:pt idx="4972">
                  <c:v>39604.629990798596</c:v>
                </c:pt>
                <c:pt idx="4973">
                  <c:v>39604.630685185184</c:v>
                </c:pt>
                <c:pt idx="4974">
                  <c:v>39604.631379571671</c:v>
                </c:pt>
                <c:pt idx="4975">
                  <c:v>39604.632073958332</c:v>
                </c:pt>
                <c:pt idx="4976">
                  <c:v>39604.632768344913</c:v>
                </c:pt>
                <c:pt idx="4977">
                  <c:v>39604.633462731319</c:v>
                </c:pt>
                <c:pt idx="4978">
                  <c:v>39604.634157118053</c:v>
                </c:pt>
                <c:pt idx="4979">
                  <c:v>39604.634851504627</c:v>
                </c:pt>
                <c:pt idx="4980">
                  <c:v>39604.635545891186</c:v>
                </c:pt>
                <c:pt idx="4981">
                  <c:v>39604.636240277781</c:v>
                </c:pt>
                <c:pt idx="4982">
                  <c:v>39604.636934664355</c:v>
                </c:pt>
                <c:pt idx="4983">
                  <c:v>39604.637629050929</c:v>
                </c:pt>
                <c:pt idx="4984">
                  <c:v>39604.638323437503</c:v>
                </c:pt>
                <c:pt idx="4985">
                  <c:v>39604.639017824091</c:v>
                </c:pt>
                <c:pt idx="4986">
                  <c:v>39604.639712210585</c:v>
                </c:pt>
                <c:pt idx="4987">
                  <c:v>39604.640406597224</c:v>
                </c:pt>
                <c:pt idx="4988">
                  <c:v>39604.641100983667</c:v>
                </c:pt>
                <c:pt idx="4989">
                  <c:v>39604.641795370371</c:v>
                </c:pt>
                <c:pt idx="4990">
                  <c:v>39604.642489756945</c:v>
                </c:pt>
                <c:pt idx="4991">
                  <c:v>39604.643184143504</c:v>
                </c:pt>
                <c:pt idx="4992">
                  <c:v>39604.643878530085</c:v>
                </c:pt>
                <c:pt idx="4993">
                  <c:v>39604.644572916666</c:v>
                </c:pt>
                <c:pt idx="4994">
                  <c:v>39604.645267303225</c:v>
                </c:pt>
                <c:pt idx="4995">
                  <c:v>39604.645961689719</c:v>
                </c:pt>
                <c:pt idx="4996">
                  <c:v>39604.646656076467</c:v>
                </c:pt>
                <c:pt idx="4997">
                  <c:v>39604.647350462961</c:v>
                </c:pt>
                <c:pt idx="4998">
                  <c:v>39604.648044849542</c:v>
                </c:pt>
                <c:pt idx="4999">
                  <c:v>39604.648739236189</c:v>
                </c:pt>
                <c:pt idx="5000">
                  <c:v>39604.649433622675</c:v>
                </c:pt>
                <c:pt idx="5001">
                  <c:v>39604.650128009256</c:v>
                </c:pt>
                <c:pt idx="5002">
                  <c:v>39604.65082239591</c:v>
                </c:pt>
                <c:pt idx="5003">
                  <c:v>39604.651516782411</c:v>
                </c:pt>
                <c:pt idx="5004">
                  <c:v>39604.652211169043</c:v>
                </c:pt>
                <c:pt idx="5005">
                  <c:v>39604.652905555558</c:v>
                </c:pt>
                <c:pt idx="5006">
                  <c:v>39604.653599942212</c:v>
                </c:pt>
                <c:pt idx="5007">
                  <c:v>39604.654294328844</c:v>
                </c:pt>
                <c:pt idx="5008">
                  <c:v>39604.6549887152</c:v>
                </c:pt>
                <c:pt idx="5009">
                  <c:v>39604.655683101824</c:v>
                </c:pt>
                <c:pt idx="5010">
                  <c:v>39604.656377488558</c:v>
                </c:pt>
                <c:pt idx="5011">
                  <c:v>39604.657071875001</c:v>
                </c:pt>
                <c:pt idx="5012">
                  <c:v>39604.657766261575</c:v>
                </c:pt>
                <c:pt idx="5013">
                  <c:v>39604.658460648148</c:v>
                </c:pt>
                <c:pt idx="5014">
                  <c:v>39604.659155034722</c:v>
                </c:pt>
                <c:pt idx="5015">
                  <c:v>39604.659849421296</c:v>
                </c:pt>
                <c:pt idx="5016">
                  <c:v>39604.66054380787</c:v>
                </c:pt>
                <c:pt idx="5017">
                  <c:v>39604.661238194443</c:v>
                </c:pt>
                <c:pt idx="5018">
                  <c:v>39604.66193258093</c:v>
                </c:pt>
                <c:pt idx="5019">
                  <c:v>39604.662626967576</c:v>
                </c:pt>
                <c:pt idx="5020">
                  <c:v>39604.663321354165</c:v>
                </c:pt>
                <c:pt idx="5021">
                  <c:v>39604.664015740738</c:v>
                </c:pt>
                <c:pt idx="5022">
                  <c:v>39604.664710127305</c:v>
                </c:pt>
                <c:pt idx="5023">
                  <c:v>39604.665404513711</c:v>
                </c:pt>
                <c:pt idx="5024">
                  <c:v>39604.666098900459</c:v>
                </c:pt>
                <c:pt idx="5025">
                  <c:v>39604.666793287026</c:v>
                </c:pt>
                <c:pt idx="5026">
                  <c:v>39604.667487673512</c:v>
                </c:pt>
                <c:pt idx="5027">
                  <c:v>39604.668182060115</c:v>
                </c:pt>
                <c:pt idx="5028">
                  <c:v>39604.668876446871</c:v>
                </c:pt>
                <c:pt idx="5029">
                  <c:v>39604.669570833248</c:v>
                </c:pt>
                <c:pt idx="5030">
                  <c:v>39604.670265219909</c:v>
                </c:pt>
                <c:pt idx="5031">
                  <c:v>39604.670959606483</c:v>
                </c:pt>
                <c:pt idx="5032">
                  <c:v>39604.671653993057</c:v>
                </c:pt>
                <c:pt idx="5033">
                  <c:v>39604.67234837963</c:v>
                </c:pt>
                <c:pt idx="5034">
                  <c:v>39604.673042766175</c:v>
                </c:pt>
                <c:pt idx="5035">
                  <c:v>39604.673737152778</c:v>
                </c:pt>
                <c:pt idx="5036">
                  <c:v>39604.674431539272</c:v>
                </c:pt>
                <c:pt idx="5037">
                  <c:v>39604.675125925925</c:v>
                </c:pt>
                <c:pt idx="5038">
                  <c:v>39604.675820312485</c:v>
                </c:pt>
                <c:pt idx="5039">
                  <c:v>39604.676514699153</c:v>
                </c:pt>
                <c:pt idx="5040">
                  <c:v>39604.677209085625</c:v>
                </c:pt>
                <c:pt idx="5041">
                  <c:v>39604.67790347222</c:v>
                </c:pt>
                <c:pt idx="5042">
                  <c:v>39604.678597858867</c:v>
                </c:pt>
                <c:pt idx="5043">
                  <c:v>39604.679292245368</c:v>
                </c:pt>
                <c:pt idx="5044">
                  <c:v>39604.679986631818</c:v>
                </c:pt>
                <c:pt idx="5045">
                  <c:v>39604.680681018515</c:v>
                </c:pt>
                <c:pt idx="5046">
                  <c:v>39604.681375405089</c:v>
                </c:pt>
                <c:pt idx="5047">
                  <c:v>39604.68206979167</c:v>
                </c:pt>
                <c:pt idx="5048">
                  <c:v>39604.682764178244</c:v>
                </c:pt>
                <c:pt idx="5049">
                  <c:v>39604.683458564774</c:v>
                </c:pt>
                <c:pt idx="5050">
                  <c:v>39604.684152951384</c:v>
                </c:pt>
                <c:pt idx="5051">
                  <c:v>39604.684847338038</c:v>
                </c:pt>
                <c:pt idx="5052">
                  <c:v>39604.685541724539</c:v>
                </c:pt>
                <c:pt idx="5053">
                  <c:v>39604.686236111113</c:v>
                </c:pt>
                <c:pt idx="5054">
                  <c:v>39604.686930497759</c:v>
                </c:pt>
                <c:pt idx="5055">
                  <c:v>39604.687624884224</c:v>
                </c:pt>
                <c:pt idx="5056">
                  <c:v>39604.688319270965</c:v>
                </c:pt>
                <c:pt idx="5057">
                  <c:v>39604.689013657407</c:v>
                </c:pt>
                <c:pt idx="5058">
                  <c:v>39604.689708043981</c:v>
                </c:pt>
                <c:pt idx="5059">
                  <c:v>39604.690402430555</c:v>
                </c:pt>
                <c:pt idx="5060">
                  <c:v>39604.691096817034</c:v>
                </c:pt>
                <c:pt idx="5061">
                  <c:v>39604.691791203571</c:v>
                </c:pt>
                <c:pt idx="5062">
                  <c:v>39604.692485590174</c:v>
                </c:pt>
                <c:pt idx="5063">
                  <c:v>39604.69317997685</c:v>
                </c:pt>
                <c:pt idx="5064">
                  <c:v>39604.693874363424</c:v>
                </c:pt>
                <c:pt idx="5065">
                  <c:v>39604.694568749997</c:v>
                </c:pt>
                <c:pt idx="5066">
                  <c:v>39604.695263136571</c:v>
                </c:pt>
                <c:pt idx="5067">
                  <c:v>39604.695957523072</c:v>
                </c:pt>
                <c:pt idx="5068">
                  <c:v>39604.696651909704</c:v>
                </c:pt>
                <c:pt idx="5069">
                  <c:v>39604.6973462963</c:v>
                </c:pt>
                <c:pt idx="5070">
                  <c:v>39604.698040682801</c:v>
                </c:pt>
                <c:pt idx="5071">
                  <c:v>39604.698735069425</c:v>
                </c:pt>
                <c:pt idx="5072">
                  <c:v>39604.699429456021</c:v>
                </c:pt>
                <c:pt idx="5073">
                  <c:v>39604.700123842595</c:v>
                </c:pt>
                <c:pt idx="5074">
                  <c:v>39604.700818229212</c:v>
                </c:pt>
                <c:pt idx="5075">
                  <c:v>39604.701512615633</c:v>
                </c:pt>
                <c:pt idx="5076">
                  <c:v>39604.702207002316</c:v>
                </c:pt>
                <c:pt idx="5077">
                  <c:v>39604.70290138889</c:v>
                </c:pt>
                <c:pt idx="5078">
                  <c:v>39604.703595775456</c:v>
                </c:pt>
                <c:pt idx="5079">
                  <c:v>39604.704290162037</c:v>
                </c:pt>
                <c:pt idx="5080">
                  <c:v>39604.704984548604</c:v>
                </c:pt>
                <c:pt idx="5081">
                  <c:v>39604.705678935185</c:v>
                </c:pt>
                <c:pt idx="5082">
                  <c:v>39604.706373321758</c:v>
                </c:pt>
                <c:pt idx="5083">
                  <c:v>39604.707067708325</c:v>
                </c:pt>
                <c:pt idx="5084">
                  <c:v>39604.707762094906</c:v>
                </c:pt>
                <c:pt idx="5085">
                  <c:v>39604.70845648148</c:v>
                </c:pt>
                <c:pt idx="5086">
                  <c:v>39604.709150868024</c:v>
                </c:pt>
                <c:pt idx="5087">
                  <c:v>39604.709845254627</c:v>
                </c:pt>
                <c:pt idx="5088">
                  <c:v>39604.710539641201</c:v>
                </c:pt>
                <c:pt idx="5089">
                  <c:v>39604.711234027782</c:v>
                </c:pt>
                <c:pt idx="5090">
                  <c:v>39604.711928414334</c:v>
                </c:pt>
                <c:pt idx="5091">
                  <c:v>39604.712622800929</c:v>
                </c:pt>
                <c:pt idx="5092">
                  <c:v>39604.713317187503</c:v>
                </c:pt>
                <c:pt idx="5093">
                  <c:v>39604.714011574091</c:v>
                </c:pt>
                <c:pt idx="5094">
                  <c:v>39604.714705960585</c:v>
                </c:pt>
                <c:pt idx="5095">
                  <c:v>39604.715400347224</c:v>
                </c:pt>
                <c:pt idx="5096">
                  <c:v>39604.716094733776</c:v>
                </c:pt>
                <c:pt idx="5097">
                  <c:v>39604.716789120372</c:v>
                </c:pt>
                <c:pt idx="5098">
                  <c:v>39604.717483506924</c:v>
                </c:pt>
                <c:pt idx="5099">
                  <c:v>39604.718177893519</c:v>
                </c:pt>
                <c:pt idx="5100">
                  <c:v>39604.718872280093</c:v>
                </c:pt>
                <c:pt idx="5101">
                  <c:v>39604.719566666594</c:v>
                </c:pt>
                <c:pt idx="5102">
                  <c:v>39604.720261053175</c:v>
                </c:pt>
                <c:pt idx="5103">
                  <c:v>39604.720955439814</c:v>
                </c:pt>
                <c:pt idx="5104">
                  <c:v>39604.721649826315</c:v>
                </c:pt>
                <c:pt idx="5105">
                  <c:v>39604.722344212954</c:v>
                </c:pt>
                <c:pt idx="5106">
                  <c:v>39604.723038599535</c:v>
                </c:pt>
                <c:pt idx="5107">
                  <c:v>39604.723732986036</c:v>
                </c:pt>
                <c:pt idx="5108">
                  <c:v>39604.724427372676</c:v>
                </c:pt>
                <c:pt idx="5109">
                  <c:v>39604.725121759118</c:v>
                </c:pt>
                <c:pt idx="5110">
                  <c:v>39604.72581614583</c:v>
                </c:pt>
                <c:pt idx="5111">
                  <c:v>39604.726510532404</c:v>
                </c:pt>
                <c:pt idx="5112">
                  <c:v>39604.727204918985</c:v>
                </c:pt>
                <c:pt idx="5113">
                  <c:v>39604.727899305559</c:v>
                </c:pt>
                <c:pt idx="5114">
                  <c:v>39604.728593692133</c:v>
                </c:pt>
                <c:pt idx="5115">
                  <c:v>39604.729288078706</c:v>
                </c:pt>
                <c:pt idx="5116">
                  <c:v>39604.729982465156</c:v>
                </c:pt>
                <c:pt idx="5117">
                  <c:v>39604.730676851854</c:v>
                </c:pt>
                <c:pt idx="5118">
                  <c:v>39604.731371238428</c:v>
                </c:pt>
                <c:pt idx="5119">
                  <c:v>39604.732065624994</c:v>
                </c:pt>
                <c:pt idx="5120">
                  <c:v>39604.732760011444</c:v>
                </c:pt>
                <c:pt idx="5121">
                  <c:v>39604.733454398149</c:v>
                </c:pt>
                <c:pt idx="5122">
                  <c:v>39604.734148784642</c:v>
                </c:pt>
                <c:pt idx="5123">
                  <c:v>39604.734843171274</c:v>
                </c:pt>
                <c:pt idx="5124">
                  <c:v>39604.73553755787</c:v>
                </c:pt>
                <c:pt idx="5125">
                  <c:v>39604.736231944516</c:v>
                </c:pt>
                <c:pt idx="5126">
                  <c:v>39604.736926330996</c:v>
                </c:pt>
                <c:pt idx="5127">
                  <c:v>39604.737620717468</c:v>
                </c:pt>
                <c:pt idx="5128">
                  <c:v>39604.738315104201</c:v>
                </c:pt>
                <c:pt idx="5129">
                  <c:v>39604.739009490739</c:v>
                </c:pt>
                <c:pt idx="5130">
                  <c:v>39604.739703877181</c:v>
                </c:pt>
                <c:pt idx="5131">
                  <c:v>39604.740398263886</c:v>
                </c:pt>
                <c:pt idx="5132">
                  <c:v>39604.741092650424</c:v>
                </c:pt>
                <c:pt idx="5133">
                  <c:v>39604.741787036975</c:v>
                </c:pt>
                <c:pt idx="5134">
                  <c:v>39604.742481423586</c:v>
                </c:pt>
                <c:pt idx="5135">
                  <c:v>39604.743175810174</c:v>
                </c:pt>
                <c:pt idx="5136">
                  <c:v>39604.743870196762</c:v>
                </c:pt>
                <c:pt idx="5137">
                  <c:v>39604.744564583249</c:v>
                </c:pt>
                <c:pt idx="5138">
                  <c:v>39604.74525896991</c:v>
                </c:pt>
                <c:pt idx="5139">
                  <c:v>39604.745953356483</c:v>
                </c:pt>
                <c:pt idx="5140">
                  <c:v>39604.746647743057</c:v>
                </c:pt>
                <c:pt idx="5141">
                  <c:v>39604.747342129624</c:v>
                </c:pt>
                <c:pt idx="5142">
                  <c:v>39604.748036516205</c:v>
                </c:pt>
                <c:pt idx="5143">
                  <c:v>39604.748730902778</c:v>
                </c:pt>
                <c:pt idx="5144">
                  <c:v>39604.749425289279</c:v>
                </c:pt>
                <c:pt idx="5145">
                  <c:v>39604.750119675933</c:v>
                </c:pt>
                <c:pt idx="5146">
                  <c:v>39604.750814062543</c:v>
                </c:pt>
                <c:pt idx="5147">
                  <c:v>39604.751508449153</c:v>
                </c:pt>
                <c:pt idx="5148">
                  <c:v>39604.752202835625</c:v>
                </c:pt>
                <c:pt idx="5149">
                  <c:v>39604.752897222243</c:v>
                </c:pt>
                <c:pt idx="5150">
                  <c:v>39604.753591608795</c:v>
                </c:pt>
                <c:pt idx="5151">
                  <c:v>39604.754285995368</c:v>
                </c:pt>
                <c:pt idx="5152">
                  <c:v>39604.754980381935</c:v>
                </c:pt>
                <c:pt idx="5153">
                  <c:v>39604.755674768516</c:v>
                </c:pt>
                <c:pt idx="5154">
                  <c:v>39604.756369155089</c:v>
                </c:pt>
                <c:pt idx="5155">
                  <c:v>39604.757063541576</c:v>
                </c:pt>
                <c:pt idx="5156">
                  <c:v>39604.757757928244</c:v>
                </c:pt>
                <c:pt idx="5157">
                  <c:v>39604.758452314818</c:v>
                </c:pt>
                <c:pt idx="5158">
                  <c:v>39604.759146701283</c:v>
                </c:pt>
                <c:pt idx="5159">
                  <c:v>39604.759841087965</c:v>
                </c:pt>
                <c:pt idx="5160">
                  <c:v>39604.760535474612</c:v>
                </c:pt>
                <c:pt idx="5161">
                  <c:v>39604.761229860997</c:v>
                </c:pt>
                <c:pt idx="5162">
                  <c:v>39604.761924247607</c:v>
                </c:pt>
                <c:pt idx="5163">
                  <c:v>39604.762618634224</c:v>
                </c:pt>
                <c:pt idx="5164">
                  <c:v>39604.763313020834</c:v>
                </c:pt>
                <c:pt idx="5165">
                  <c:v>39604.764007407408</c:v>
                </c:pt>
                <c:pt idx="5166">
                  <c:v>39604.764701793974</c:v>
                </c:pt>
                <c:pt idx="5167">
                  <c:v>39604.765396180555</c:v>
                </c:pt>
                <c:pt idx="5168">
                  <c:v>39604.766090567049</c:v>
                </c:pt>
                <c:pt idx="5169">
                  <c:v>39604.766784953579</c:v>
                </c:pt>
                <c:pt idx="5170">
                  <c:v>39604.767479340277</c:v>
                </c:pt>
                <c:pt idx="5171">
                  <c:v>39604.76817372685</c:v>
                </c:pt>
                <c:pt idx="5172">
                  <c:v>39604.768868113424</c:v>
                </c:pt>
                <c:pt idx="5173">
                  <c:v>39604.769562499998</c:v>
                </c:pt>
                <c:pt idx="5174">
                  <c:v>39604.770256886593</c:v>
                </c:pt>
                <c:pt idx="5175">
                  <c:v>39604.770951273145</c:v>
                </c:pt>
                <c:pt idx="5176">
                  <c:v>39604.771645659588</c:v>
                </c:pt>
                <c:pt idx="5177">
                  <c:v>39604.772340046286</c:v>
                </c:pt>
                <c:pt idx="5178">
                  <c:v>39604.773034432881</c:v>
                </c:pt>
                <c:pt idx="5179">
                  <c:v>39604.773728819317</c:v>
                </c:pt>
                <c:pt idx="5180">
                  <c:v>39604.774423206021</c:v>
                </c:pt>
                <c:pt idx="5181">
                  <c:v>39604.775117592595</c:v>
                </c:pt>
                <c:pt idx="5182">
                  <c:v>39604.775811979169</c:v>
                </c:pt>
                <c:pt idx="5183">
                  <c:v>39604.776506365735</c:v>
                </c:pt>
                <c:pt idx="5184">
                  <c:v>39604.777200752244</c:v>
                </c:pt>
                <c:pt idx="5185">
                  <c:v>39604.77789513889</c:v>
                </c:pt>
                <c:pt idx="5186">
                  <c:v>39604.778589525464</c:v>
                </c:pt>
                <c:pt idx="5187">
                  <c:v>39604.779283911965</c:v>
                </c:pt>
                <c:pt idx="5188">
                  <c:v>39604.779978298611</c:v>
                </c:pt>
                <c:pt idx="5189">
                  <c:v>39604.780672685185</c:v>
                </c:pt>
                <c:pt idx="5190">
                  <c:v>39604.781367071679</c:v>
                </c:pt>
                <c:pt idx="5191">
                  <c:v>39604.782061458332</c:v>
                </c:pt>
                <c:pt idx="5192">
                  <c:v>39604.782755844913</c:v>
                </c:pt>
                <c:pt idx="5193">
                  <c:v>39604.783450231407</c:v>
                </c:pt>
                <c:pt idx="5194">
                  <c:v>39604.784144618054</c:v>
                </c:pt>
                <c:pt idx="5195">
                  <c:v>39604.784839004642</c:v>
                </c:pt>
                <c:pt idx="5196">
                  <c:v>39604.785533391201</c:v>
                </c:pt>
                <c:pt idx="5197">
                  <c:v>39604.786227777782</c:v>
                </c:pt>
                <c:pt idx="5198">
                  <c:v>39604.786922164334</c:v>
                </c:pt>
                <c:pt idx="5199">
                  <c:v>39604.787616550922</c:v>
                </c:pt>
                <c:pt idx="5200">
                  <c:v>39604.788310937503</c:v>
                </c:pt>
                <c:pt idx="5201">
                  <c:v>39604.789005324092</c:v>
                </c:pt>
                <c:pt idx="5202">
                  <c:v>39604.789699710585</c:v>
                </c:pt>
                <c:pt idx="5203">
                  <c:v>39604.790394097225</c:v>
                </c:pt>
                <c:pt idx="5204">
                  <c:v>39604.791088483682</c:v>
                </c:pt>
                <c:pt idx="5205">
                  <c:v>39604.791782870197</c:v>
                </c:pt>
                <c:pt idx="5206">
                  <c:v>39604.792477256946</c:v>
                </c:pt>
                <c:pt idx="5207">
                  <c:v>39604.793171643389</c:v>
                </c:pt>
                <c:pt idx="5208">
                  <c:v>39604.793866029999</c:v>
                </c:pt>
                <c:pt idx="5209">
                  <c:v>39604.794560416594</c:v>
                </c:pt>
                <c:pt idx="5210">
                  <c:v>39604.795254803175</c:v>
                </c:pt>
                <c:pt idx="5211">
                  <c:v>39604.795949189727</c:v>
                </c:pt>
                <c:pt idx="5212">
                  <c:v>39604.796643576374</c:v>
                </c:pt>
                <c:pt idx="5213">
                  <c:v>39604.797337962955</c:v>
                </c:pt>
                <c:pt idx="5214">
                  <c:v>39969.797337962955</c:v>
                </c:pt>
                <c:pt idx="5215">
                  <c:v>39604.798842650387</c:v>
                </c:pt>
                <c:pt idx="5216">
                  <c:v>39604.799537037034</c:v>
                </c:pt>
                <c:pt idx="5217">
                  <c:v>39604.800231423687</c:v>
                </c:pt>
                <c:pt idx="5218">
                  <c:v>39604.800925810188</c:v>
                </c:pt>
                <c:pt idx="5219">
                  <c:v>39604.801620196762</c:v>
                </c:pt>
                <c:pt idx="5220">
                  <c:v>39604.802314583336</c:v>
                </c:pt>
                <c:pt idx="5221">
                  <c:v>39604.80300896991</c:v>
                </c:pt>
                <c:pt idx="5222">
                  <c:v>39604.803703356483</c:v>
                </c:pt>
                <c:pt idx="5223">
                  <c:v>39604.804397743093</c:v>
                </c:pt>
                <c:pt idx="5224">
                  <c:v>39604.805092129631</c:v>
                </c:pt>
                <c:pt idx="5225">
                  <c:v>39604.805786516175</c:v>
                </c:pt>
                <c:pt idx="5226">
                  <c:v>39604.806480902778</c:v>
                </c:pt>
                <c:pt idx="5227">
                  <c:v>39604.807175289352</c:v>
                </c:pt>
                <c:pt idx="5228">
                  <c:v>39604.807869675933</c:v>
                </c:pt>
                <c:pt idx="5229">
                  <c:v>39604.808564062499</c:v>
                </c:pt>
                <c:pt idx="5230">
                  <c:v>39604.809258449219</c:v>
                </c:pt>
                <c:pt idx="5231">
                  <c:v>39604.809952835625</c:v>
                </c:pt>
                <c:pt idx="5232">
                  <c:v>39604.810647222243</c:v>
                </c:pt>
                <c:pt idx="5233">
                  <c:v>39604.811341608794</c:v>
                </c:pt>
                <c:pt idx="5234">
                  <c:v>39604.81203599547</c:v>
                </c:pt>
                <c:pt idx="5235">
                  <c:v>39604.812730381942</c:v>
                </c:pt>
                <c:pt idx="5236">
                  <c:v>39604.813424768516</c:v>
                </c:pt>
                <c:pt idx="5237">
                  <c:v>39604.814119155191</c:v>
                </c:pt>
                <c:pt idx="5238">
                  <c:v>39604.814813541663</c:v>
                </c:pt>
                <c:pt idx="5239">
                  <c:v>39604.815507928317</c:v>
                </c:pt>
                <c:pt idx="5240">
                  <c:v>39604.81620231492</c:v>
                </c:pt>
                <c:pt idx="5241">
                  <c:v>39604.816896701392</c:v>
                </c:pt>
                <c:pt idx="5242">
                  <c:v>39604.817591088045</c:v>
                </c:pt>
                <c:pt idx="5243">
                  <c:v>39604.81828547467</c:v>
                </c:pt>
                <c:pt idx="5244">
                  <c:v>39604.818979861113</c:v>
                </c:pt>
                <c:pt idx="5245">
                  <c:v>39604.819674247759</c:v>
                </c:pt>
                <c:pt idx="5246">
                  <c:v>39604.820368634224</c:v>
                </c:pt>
                <c:pt idx="5247">
                  <c:v>39604.821063020834</c:v>
                </c:pt>
                <c:pt idx="5248">
                  <c:v>39604.821757407408</c:v>
                </c:pt>
                <c:pt idx="5249">
                  <c:v>39604.822451793982</c:v>
                </c:pt>
                <c:pt idx="5250">
                  <c:v>39604.823146180555</c:v>
                </c:pt>
                <c:pt idx="5251">
                  <c:v>39604.823840567049</c:v>
                </c:pt>
                <c:pt idx="5252">
                  <c:v>39604.824534953703</c:v>
                </c:pt>
                <c:pt idx="5253">
                  <c:v>39604.825229340291</c:v>
                </c:pt>
                <c:pt idx="5254">
                  <c:v>39604.82592372685</c:v>
                </c:pt>
                <c:pt idx="5255">
                  <c:v>39604.826618113431</c:v>
                </c:pt>
                <c:pt idx="5256">
                  <c:v>39604.827312500005</c:v>
                </c:pt>
                <c:pt idx="5257">
                  <c:v>39604.828006886593</c:v>
                </c:pt>
                <c:pt idx="5258">
                  <c:v>39604.828701273145</c:v>
                </c:pt>
                <c:pt idx="5259">
                  <c:v>39604.829395659704</c:v>
                </c:pt>
                <c:pt idx="5260">
                  <c:v>39604.830090046293</c:v>
                </c:pt>
                <c:pt idx="5261">
                  <c:v>39604.830784432881</c:v>
                </c:pt>
                <c:pt idx="5262">
                  <c:v>39604.831478819426</c:v>
                </c:pt>
                <c:pt idx="5263">
                  <c:v>39604.832173206043</c:v>
                </c:pt>
                <c:pt idx="5264">
                  <c:v>39604.832867592602</c:v>
                </c:pt>
                <c:pt idx="5265">
                  <c:v>39604.833561979169</c:v>
                </c:pt>
                <c:pt idx="5266">
                  <c:v>39604.834256365742</c:v>
                </c:pt>
                <c:pt idx="5267">
                  <c:v>39604.834950752316</c:v>
                </c:pt>
                <c:pt idx="5268">
                  <c:v>39604.83564513889</c:v>
                </c:pt>
                <c:pt idx="5269">
                  <c:v>39604.836339525493</c:v>
                </c:pt>
                <c:pt idx="5270">
                  <c:v>39604.837033912037</c:v>
                </c:pt>
                <c:pt idx="5271">
                  <c:v>39604.837728298611</c:v>
                </c:pt>
                <c:pt idx="5272">
                  <c:v>39604.838422685185</c:v>
                </c:pt>
                <c:pt idx="5273">
                  <c:v>39604.839117071759</c:v>
                </c:pt>
                <c:pt idx="5274">
                  <c:v>39604.839811458434</c:v>
                </c:pt>
                <c:pt idx="5275">
                  <c:v>39604.840505845023</c:v>
                </c:pt>
                <c:pt idx="5276">
                  <c:v>39604.84120023148</c:v>
                </c:pt>
                <c:pt idx="5277">
                  <c:v>39604.841894618061</c:v>
                </c:pt>
                <c:pt idx="5278">
                  <c:v>39604.842589004642</c:v>
                </c:pt>
                <c:pt idx="5279">
                  <c:v>39604.843283391201</c:v>
                </c:pt>
                <c:pt idx="5280">
                  <c:v>39604.843977777782</c:v>
                </c:pt>
                <c:pt idx="5281">
                  <c:v>39604.844672164349</c:v>
                </c:pt>
                <c:pt idx="5282">
                  <c:v>39604.845366550922</c:v>
                </c:pt>
                <c:pt idx="5283">
                  <c:v>39604.846060937503</c:v>
                </c:pt>
                <c:pt idx="5284">
                  <c:v>39604.846755324208</c:v>
                </c:pt>
                <c:pt idx="5285">
                  <c:v>39604.847449710585</c:v>
                </c:pt>
                <c:pt idx="5286">
                  <c:v>39604.848144097232</c:v>
                </c:pt>
                <c:pt idx="5287">
                  <c:v>39604.848838483929</c:v>
                </c:pt>
                <c:pt idx="5288">
                  <c:v>39604.849532870445</c:v>
                </c:pt>
                <c:pt idx="5289">
                  <c:v>39604.850227257069</c:v>
                </c:pt>
                <c:pt idx="5290">
                  <c:v>39604.850921643541</c:v>
                </c:pt>
                <c:pt idx="5291">
                  <c:v>39604.851616030093</c:v>
                </c:pt>
                <c:pt idx="5292">
                  <c:v>39604.852310416754</c:v>
                </c:pt>
                <c:pt idx="5293">
                  <c:v>39604.853004803226</c:v>
                </c:pt>
                <c:pt idx="5294">
                  <c:v>39604.853699189887</c:v>
                </c:pt>
                <c:pt idx="5295">
                  <c:v>39604.854393576476</c:v>
                </c:pt>
                <c:pt idx="5296">
                  <c:v>39604.855087962962</c:v>
                </c:pt>
                <c:pt idx="5297">
                  <c:v>39604.855782349543</c:v>
                </c:pt>
                <c:pt idx="5298">
                  <c:v>39604.856476736197</c:v>
                </c:pt>
                <c:pt idx="5299">
                  <c:v>39604.857171122683</c:v>
                </c:pt>
                <c:pt idx="5300">
                  <c:v>39604.857865509257</c:v>
                </c:pt>
                <c:pt idx="5301">
                  <c:v>39604.858559895998</c:v>
                </c:pt>
                <c:pt idx="5302">
                  <c:v>39604.859254282521</c:v>
                </c:pt>
                <c:pt idx="5303">
                  <c:v>39604.859948668993</c:v>
                </c:pt>
                <c:pt idx="5304">
                  <c:v>39604.860643055552</c:v>
                </c:pt>
                <c:pt idx="5305">
                  <c:v>39604.861337442213</c:v>
                </c:pt>
                <c:pt idx="5306">
                  <c:v>39604.862031828743</c:v>
                </c:pt>
                <c:pt idx="5307">
                  <c:v>39604.862726215208</c:v>
                </c:pt>
                <c:pt idx="5308">
                  <c:v>39604.863420601723</c:v>
                </c:pt>
                <c:pt idx="5309">
                  <c:v>39604.864114988442</c:v>
                </c:pt>
                <c:pt idx="5310">
                  <c:v>39604.864809375074</c:v>
                </c:pt>
                <c:pt idx="5311">
                  <c:v>39604.865503761575</c:v>
                </c:pt>
                <c:pt idx="5312">
                  <c:v>39604.866198148244</c:v>
                </c:pt>
                <c:pt idx="5313">
                  <c:v>39604.866892534723</c:v>
                </c:pt>
                <c:pt idx="5314">
                  <c:v>39604.867586921275</c:v>
                </c:pt>
                <c:pt idx="5315">
                  <c:v>39604.868281307892</c:v>
                </c:pt>
                <c:pt idx="5316">
                  <c:v>39604.868975694517</c:v>
                </c:pt>
                <c:pt idx="5317">
                  <c:v>39604.869670080996</c:v>
                </c:pt>
                <c:pt idx="5318">
                  <c:v>39604.870364467592</c:v>
                </c:pt>
                <c:pt idx="5319">
                  <c:v>39604.871058854202</c:v>
                </c:pt>
                <c:pt idx="5320">
                  <c:v>39604.871753240739</c:v>
                </c:pt>
                <c:pt idx="5321">
                  <c:v>39604.872447627306</c:v>
                </c:pt>
                <c:pt idx="5322">
                  <c:v>39604.873142013807</c:v>
                </c:pt>
                <c:pt idx="5323">
                  <c:v>39604.873836400555</c:v>
                </c:pt>
                <c:pt idx="5324">
                  <c:v>39604.874530787041</c:v>
                </c:pt>
                <c:pt idx="5325">
                  <c:v>39604.875225173608</c:v>
                </c:pt>
                <c:pt idx="5326">
                  <c:v>39604.875919560189</c:v>
                </c:pt>
                <c:pt idx="5327">
                  <c:v>39604.876613946893</c:v>
                </c:pt>
                <c:pt idx="5328">
                  <c:v>39604.877308333336</c:v>
                </c:pt>
                <c:pt idx="5329">
                  <c:v>39604.87800271991</c:v>
                </c:pt>
                <c:pt idx="5330">
                  <c:v>39604.878697106607</c:v>
                </c:pt>
                <c:pt idx="5331">
                  <c:v>39604.87939149313</c:v>
                </c:pt>
                <c:pt idx="5332">
                  <c:v>39604.880085879631</c:v>
                </c:pt>
                <c:pt idx="5333">
                  <c:v>39604.880780266205</c:v>
                </c:pt>
                <c:pt idx="5334">
                  <c:v>39604.881474652779</c:v>
                </c:pt>
                <c:pt idx="5335">
                  <c:v>39604.882169039352</c:v>
                </c:pt>
                <c:pt idx="5336">
                  <c:v>39604.88286342605</c:v>
                </c:pt>
                <c:pt idx="5337">
                  <c:v>39604.883557812573</c:v>
                </c:pt>
                <c:pt idx="5338">
                  <c:v>39604.884252199226</c:v>
                </c:pt>
                <c:pt idx="5339">
                  <c:v>39604.884946585626</c:v>
                </c:pt>
                <c:pt idx="5340">
                  <c:v>39604.885640972221</c:v>
                </c:pt>
                <c:pt idx="5341">
                  <c:v>39604.886335358962</c:v>
                </c:pt>
                <c:pt idx="5342">
                  <c:v>39604.887029745369</c:v>
                </c:pt>
                <c:pt idx="5343">
                  <c:v>39604.887724131935</c:v>
                </c:pt>
                <c:pt idx="5344">
                  <c:v>39604.888418518596</c:v>
                </c:pt>
                <c:pt idx="5345">
                  <c:v>39604.88911290509</c:v>
                </c:pt>
                <c:pt idx="5346">
                  <c:v>39604.889807291693</c:v>
                </c:pt>
                <c:pt idx="5347">
                  <c:v>39604.890501678237</c:v>
                </c:pt>
                <c:pt idx="5348">
                  <c:v>39604.891196064804</c:v>
                </c:pt>
                <c:pt idx="5349">
                  <c:v>39604.891890451385</c:v>
                </c:pt>
                <c:pt idx="5350">
                  <c:v>39604.892584837966</c:v>
                </c:pt>
                <c:pt idx="5351">
                  <c:v>39604.893279224612</c:v>
                </c:pt>
                <c:pt idx="5352">
                  <c:v>39604.893973610997</c:v>
                </c:pt>
                <c:pt idx="5353">
                  <c:v>39604.894667997687</c:v>
                </c:pt>
                <c:pt idx="5354">
                  <c:v>39604.895362384254</c:v>
                </c:pt>
                <c:pt idx="5355">
                  <c:v>39604.896056770842</c:v>
                </c:pt>
                <c:pt idx="5356">
                  <c:v>39604.896751157408</c:v>
                </c:pt>
                <c:pt idx="5357">
                  <c:v>39604.897445543975</c:v>
                </c:pt>
                <c:pt idx="5358">
                  <c:v>39604.898139930563</c:v>
                </c:pt>
                <c:pt idx="5359">
                  <c:v>39604.898834317202</c:v>
                </c:pt>
                <c:pt idx="5360">
                  <c:v>39604.899528703674</c:v>
                </c:pt>
                <c:pt idx="5361">
                  <c:v>39604.900223090292</c:v>
                </c:pt>
                <c:pt idx="5362">
                  <c:v>39604.900917476996</c:v>
                </c:pt>
                <c:pt idx="5363">
                  <c:v>39604.901611863424</c:v>
                </c:pt>
                <c:pt idx="5364">
                  <c:v>39604.902306250013</c:v>
                </c:pt>
                <c:pt idx="5365">
                  <c:v>39604.903000636572</c:v>
                </c:pt>
                <c:pt idx="5366">
                  <c:v>39604.903695023146</c:v>
                </c:pt>
                <c:pt idx="5367">
                  <c:v>39604.904389409719</c:v>
                </c:pt>
                <c:pt idx="5368">
                  <c:v>39604.905083796286</c:v>
                </c:pt>
                <c:pt idx="5369">
                  <c:v>39604.905778182867</c:v>
                </c:pt>
                <c:pt idx="5370">
                  <c:v>39604.906472569426</c:v>
                </c:pt>
                <c:pt idx="5371">
                  <c:v>39604.907166956022</c:v>
                </c:pt>
                <c:pt idx="5372">
                  <c:v>39604.907861342603</c:v>
                </c:pt>
                <c:pt idx="5373">
                  <c:v>39604.908555729213</c:v>
                </c:pt>
                <c:pt idx="5374">
                  <c:v>39604.909250115736</c:v>
                </c:pt>
                <c:pt idx="5375">
                  <c:v>39604.909944502244</c:v>
                </c:pt>
                <c:pt idx="5376">
                  <c:v>39604.910638889</c:v>
                </c:pt>
                <c:pt idx="5377">
                  <c:v>39604.911333275493</c:v>
                </c:pt>
                <c:pt idx="5378">
                  <c:v>39604.912027662038</c:v>
                </c:pt>
                <c:pt idx="5379">
                  <c:v>39604.912722048612</c:v>
                </c:pt>
                <c:pt idx="5380">
                  <c:v>39604.913416435193</c:v>
                </c:pt>
                <c:pt idx="5381">
                  <c:v>39604.914110821759</c:v>
                </c:pt>
                <c:pt idx="5382">
                  <c:v>39604.914805208435</c:v>
                </c:pt>
                <c:pt idx="5383">
                  <c:v>39604.915499594943</c:v>
                </c:pt>
                <c:pt idx="5384">
                  <c:v>39604.91619398148</c:v>
                </c:pt>
                <c:pt idx="5385">
                  <c:v>39604.91688836817</c:v>
                </c:pt>
                <c:pt idx="5386">
                  <c:v>39604.917582754628</c:v>
                </c:pt>
                <c:pt idx="5387">
                  <c:v>39604.918277141274</c:v>
                </c:pt>
                <c:pt idx="5388">
                  <c:v>39604.918971527783</c:v>
                </c:pt>
                <c:pt idx="5389">
                  <c:v>39604.919665914334</c:v>
                </c:pt>
                <c:pt idx="5390">
                  <c:v>39604.920360300923</c:v>
                </c:pt>
                <c:pt idx="5391">
                  <c:v>39604.921054687475</c:v>
                </c:pt>
                <c:pt idx="5392">
                  <c:v>39604.921749074078</c:v>
                </c:pt>
                <c:pt idx="5393">
                  <c:v>39604.922443460586</c:v>
                </c:pt>
                <c:pt idx="5394">
                  <c:v>39604.923137847225</c:v>
                </c:pt>
                <c:pt idx="5395">
                  <c:v>39604.923832233784</c:v>
                </c:pt>
                <c:pt idx="5396">
                  <c:v>39604.924526620372</c:v>
                </c:pt>
                <c:pt idx="5397">
                  <c:v>39604.925221006946</c:v>
                </c:pt>
                <c:pt idx="5398">
                  <c:v>39604.925915393542</c:v>
                </c:pt>
                <c:pt idx="5399">
                  <c:v>39604.926609780094</c:v>
                </c:pt>
                <c:pt idx="5400">
                  <c:v>39604.927304166624</c:v>
                </c:pt>
                <c:pt idx="5401">
                  <c:v>39604.927998553176</c:v>
                </c:pt>
                <c:pt idx="5402">
                  <c:v>39604.928692939815</c:v>
                </c:pt>
                <c:pt idx="5403">
                  <c:v>39604.929387326389</c:v>
                </c:pt>
                <c:pt idx="5404">
                  <c:v>39604.930081712955</c:v>
                </c:pt>
                <c:pt idx="5405">
                  <c:v>39604.930776099543</c:v>
                </c:pt>
                <c:pt idx="5406">
                  <c:v>39604.93147048611</c:v>
                </c:pt>
                <c:pt idx="5407">
                  <c:v>39604.932164872684</c:v>
                </c:pt>
                <c:pt idx="5408">
                  <c:v>39604.93285925933</c:v>
                </c:pt>
                <c:pt idx="5409">
                  <c:v>39604.933553645831</c:v>
                </c:pt>
                <c:pt idx="5410">
                  <c:v>39604.934248032412</c:v>
                </c:pt>
                <c:pt idx="5411">
                  <c:v>39604.934942418993</c:v>
                </c:pt>
                <c:pt idx="5412">
                  <c:v>39604.935636805552</c:v>
                </c:pt>
                <c:pt idx="5413">
                  <c:v>39604.936331192213</c:v>
                </c:pt>
                <c:pt idx="5414">
                  <c:v>39604.937025578707</c:v>
                </c:pt>
                <c:pt idx="5415">
                  <c:v>39604.937719965274</c:v>
                </c:pt>
                <c:pt idx="5416">
                  <c:v>39604.938414351862</c:v>
                </c:pt>
                <c:pt idx="5417">
                  <c:v>39604.939108738428</c:v>
                </c:pt>
                <c:pt idx="5418">
                  <c:v>39604.939803125002</c:v>
                </c:pt>
                <c:pt idx="5419">
                  <c:v>39604.940497511576</c:v>
                </c:pt>
                <c:pt idx="5420">
                  <c:v>39604.941191898193</c:v>
                </c:pt>
                <c:pt idx="5421">
                  <c:v>39604.941886284723</c:v>
                </c:pt>
                <c:pt idx="5422">
                  <c:v>39604.942580671275</c:v>
                </c:pt>
                <c:pt idx="5423">
                  <c:v>39604.943275057893</c:v>
                </c:pt>
                <c:pt idx="5424">
                  <c:v>39604.943969444525</c:v>
                </c:pt>
                <c:pt idx="5425">
                  <c:v>39604.944663831004</c:v>
                </c:pt>
                <c:pt idx="5426">
                  <c:v>39604.945358217592</c:v>
                </c:pt>
                <c:pt idx="5427">
                  <c:v>39604.946052604202</c:v>
                </c:pt>
                <c:pt idx="5428">
                  <c:v>39604.946746990739</c:v>
                </c:pt>
                <c:pt idx="5429">
                  <c:v>39604.947441377306</c:v>
                </c:pt>
                <c:pt idx="5430">
                  <c:v>39604.948135763887</c:v>
                </c:pt>
                <c:pt idx="5431">
                  <c:v>39604.948830150555</c:v>
                </c:pt>
                <c:pt idx="5432">
                  <c:v>39604.949524537034</c:v>
                </c:pt>
                <c:pt idx="5433">
                  <c:v>39604.950218923688</c:v>
                </c:pt>
                <c:pt idx="5434">
                  <c:v>39604.950913310211</c:v>
                </c:pt>
                <c:pt idx="5435">
                  <c:v>39604.951607696763</c:v>
                </c:pt>
                <c:pt idx="5436">
                  <c:v>39604.952302083337</c:v>
                </c:pt>
                <c:pt idx="5437">
                  <c:v>39604.952996470005</c:v>
                </c:pt>
                <c:pt idx="5438">
                  <c:v>39604.953690856491</c:v>
                </c:pt>
                <c:pt idx="5439">
                  <c:v>39604.954385243131</c:v>
                </c:pt>
                <c:pt idx="5440">
                  <c:v>39604.955079629632</c:v>
                </c:pt>
                <c:pt idx="5441">
                  <c:v>39604.955774016205</c:v>
                </c:pt>
                <c:pt idx="5442">
                  <c:v>39604.956468402852</c:v>
                </c:pt>
                <c:pt idx="5443">
                  <c:v>39604.957162789324</c:v>
                </c:pt>
                <c:pt idx="5444">
                  <c:v>39604.95785717605</c:v>
                </c:pt>
                <c:pt idx="5445">
                  <c:v>39604.958551562573</c:v>
                </c:pt>
                <c:pt idx="5446">
                  <c:v>39604.959245949169</c:v>
                </c:pt>
                <c:pt idx="5447">
                  <c:v>39604.959940335626</c:v>
                </c:pt>
                <c:pt idx="5448">
                  <c:v>39604.960634722222</c:v>
                </c:pt>
                <c:pt idx="5449">
                  <c:v>39604.961329108795</c:v>
                </c:pt>
                <c:pt idx="5450">
                  <c:v>39604.962023495369</c:v>
                </c:pt>
                <c:pt idx="5451">
                  <c:v>39604.962717881936</c:v>
                </c:pt>
                <c:pt idx="5452">
                  <c:v>39604.963412268517</c:v>
                </c:pt>
                <c:pt idx="5453">
                  <c:v>39604.964106655076</c:v>
                </c:pt>
                <c:pt idx="5454">
                  <c:v>39604.964801041664</c:v>
                </c:pt>
                <c:pt idx="5455">
                  <c:v>39604.965495428238</c:v>
                </c:pt>
                <c:pt idx="5456">
                  <c:v>39604.966189814804</c:v>
                </c:pt>
                <c:pt idx="5457">
                  <c:v>39604.966884201385</c:v>
                </c:pt>
                <c:pt idx="5458">
                  <c:v>39604.967578587966</c:v>
                </c:pt>
                <c:pt idx="5459">
                  <c:v>39604.968272974613</c:v>
                </c:pt>
                <c:pt idx="5460">
                  <c:v>39604.968967361114</c:v>
                </c:pt>
                <c:pt idx="5461">
                  <c:v>39604.969661747615</c:v>
                </c:pt>
                <c:pt idx="5462">
                  <c:v>39604.970356134261</c:v>
                </c:pt>
                <c:pt idx="5463">
                  <c:v>39604.971050520835</c:v>
                </c:pt>
                <c:pt idx="5464">
                  <c:v>39604.971744907329</c:v>
                </c:pt>
                <c:pt idx="5465">
                  <c:v>39604.972439294084</c:v>
                </c:pt>
                <c:pt idx="5466">
                  <c:v>39604.973133680556</c:v>
                </c:pt>
                <c:pt idx="5467">
                  <c:v>39604.97382806713</c:v>
                </c:pt>
                <c:pt idx="5468">
                  <c:v>39604.974522453711</c:v>
                </c:pt>
                <c:pt idx="5469">
                  <c:v>39604.975216840292</c:v>
                </c:pt>
                <c:pt idx="5470">
                  <c:v>39604.975911226924</c:v>
                </c:pt>
                <c:pt idx="5471">
                  <c:v>39604.976605613425</c:v>
                </c:pt>
                <c:pt idx="5472">
                  <c:v>39604.977300000006</c:v>
                </c:pt>
                <c:pt idx="5473">
                  <c:v>39604.977994386601</c:v>
                </c:pt>
                <c:pt idx="5474">
                  <c:v>39604.978688773146</c:v>
                </c:pt>
                <c:pt idx="5475">
                  <c:v>39604.97938315972</c:v>
                </c:pt>
                <c:pt idx="5476">
                  <c:v>39604.980077546366</c:v>
                </c:pt>
                <c:pt idx="5477">
                  <c:v>39604.980771932867</c:v>
                </c:pt>
                <c:pt idx="5478">
                  <c:v>39604.981466319434</c:v>
                </c:pt>
                <c:pt idx="5479">
                  <c:v>39604.982160706022</c:v>
                </c:pt>
                <c:pt idx="5480">
                  <c:v>39604.982855092698</c:v>
                </c:pt>
                <c:pt idx="5481">
                  <c:v>39604.983549479213</c:v>
                </c:pt>
                <c:pt idx="5482">
                  <c:v>39604.984243865736</c:v>
                </c:pt>
                <c:pt idx="5483">
                  <c:v>39604.984938252404</c:v>
                </c:pt>
                <c:pt idx="5484">
                  <c:v>39604.985632638891</c:v>
                </c:pt>
                <c:pt idx="5485">
                  <c:v>39604.986327025537</c:v>
                </c:pt>
                <c:pt idx="5486">
                  <c:v>39604.987021412038</c:v>
                </c:pt>
                <c:pt idx="5487">
                  <c:v>39604.987715798612</c:v>
                </c:pt>
                <c:pt idx="5488">
                  <c:v>39604.988410185193</c:v>
                </c:pt>
                <c:pt idx="5489">
                  <c:v>39604.989104571687</c:v>
                </c:pt>
                <c:pt idx="5490">
                  <c:v>39604.989798958333</c:v>
                </c:pt>
                <c:pt idx="5491">
                  <c:v>39604.990493344943</c:v>
                </c:pt>
                <c:pt idx="5492">
                  <c:v>39604.991187731321</c:v>
                </c:pt>
                <c:pt idx="5493">
                  <c:v>39604.991882118054</c:v>
                </c:pt>
                <c:pt idx="5494">
                  <c:v>39604.992576504628</c:v>
                </c:pt>
                <c:pt idx="5495">
                  <c:v>39604.993270891195</c:v>
                </c:pt>
                <c:pt idx="5496">
                  <c:v>39604.993965277776</c:v>
                </c:pt>
                <c:pt idx="5497">
                  <c:v>39604.994659664335</c:v>
                </c:pt>
                <c:pt idx="5498">
                  <c:v>39604.995354050923</c:v>
                </c:pt>
                <c:pt idx="5499">
                  <c:v>39604.996048437497</c:v>
                </c:pt>
                <c:pt idx="5500">
                  <c:v>39604.996742824071</c:v>
                </c:pt>
                <c:pt idx="5501">
                  <c:v>39604.997437210586</c:v>
                </c:pt>
                <c:pt idx="5502">
                  <c:v>39604.998131597225</c:v>
                </c:pt>
                <c:pt idx="5503">
                  <c:v>39604.998825983785</c:v>
                </c:pt>
                <c:pt idx="5504">
                  <c:v>39604.999520370373</c:v>
                </c:pt>
                <c:pt idx="5505">
                  <c:v>39605.000214757012</c:v>
                </c:pt>
                <c:pt idx="5506">
                  <c:v>39605.000909143542</c:v>
                </c:pt>
                <c:pt idx="5507">
                  <c:v>39605.001603530014</c:v>
                </c:pt>
                <c:pt idx="5508">
                  <c:v>39605.002297916668</c:v>
                </c:pt>
                <c:pt idx="5509">
                  <c:v>39605.002992303234</c:v>
                </c:pt>
                <c:pt idx="5510">
                  <c:v>39605.003686689743</c:v>
                </c:pt>
                <c:pt idx="5511">
                  <c:v>39605.004381076389</c:v>
                </c:pt>
                <c:pt idx="5512">
                  <c:v>39605.005075462963</c:v>
                </c:pt>
                <c:pt idx="5513">
                  <c:v>39605.005769849537</c:v>
                </c:pt>
                <c:pt idx="5514">
                  <c:v>39605.00646423611</c:v>
                </c:pt>
                <c:pt idx="5515">
                  <c:v>39605.007158622684</c:v>
                </c:pt>
                <c:pt idx="5516">
                  <c:v>39605.007853009258</c:v>
                </c:pt>
                <c:pt idx="5517">
                  <c:v>39605.008547395919</c:v>
                </c:pt>
                <c:pt idx="5518">
                  <c:v>39605.009241782405</c:v>
                </c:pt>
                <c:pt idx="5519">
                  <c:v>39605.009936169001</c:v>
                </c:pt>
                <c:pt idx="5520">
                  <c:v>39605.010630555553</c:v>
                </c:pt>
                <c:pt idx="5521">
                  <c:v>39605.011324942141</c:v>
                </c:pt>
                <c:pt idx="5522">
                  <c:v>39605.012019328846</c:v>
                </c:pt>
                <c:pt idx="5523">
                  <c:v>39605.012713715274</c:v>
                </c:pt>
                <c:pt idx="5524">
                  <c:v>39605.013408101855</c:v>
                </c:pt>
                <c:pt idx="5525">
                  <c:v>39605.014102488443</c:v>
                </c:pt>
                <c:pt idx="5526">
                  <c:v>39605.014796875003</c:v>
                </c:pt>
                <c:pt idx="5527">
                  <c:v>39605.015491261576</c:v>
                </c:pt>
                <c:pt idx="5528">
                  <c:v>39605.016185648201</c:v>
                </c:pt>
                <c:pt idx="5529">
                  <c:v>39605.016880034731</c:v>
                </c:pt>
                <c:pt idx="5530">
                  <c:v>39605.017574421297</c:v>
                </c:pt>
                <c:pt idx="5531">
                  <c:v>39605.018268807893</c:v>
                </c:pt>
                <c:pt idx="5532">
                  <c:v>39605.018963194525</c:v>
                </c:pt>
                <c:pt idx="5533">
                  <c:v>39605.019657581004</c:v>
                </c:pt>
                <c:pt idx="5534">
                  <c:v>39605.020351967585</c:v>
                </c:pt>
                <c:pt idx="5535">
                  <c:v>39605.021046354166</c:v>
                </c:pt>
                <c:pt idx="5536">
                  <c:v>39605.021740740609</c:v>
                </c:pt>
                <c:pt idx="5537">
                  <c:v>39605.022435127314</c:v>
                </c:pt>
                <c:pt idx="5538">
                  <c:v>39605.023129513742</c:v>
                </c:pt>
                <c:pt idx="5539">
                  <c:v>39605.023823900454</c:v>
                </c:pt>
                <c:pt idx="5540">
                  <c:v>39605.024518287042</c:v>
                </c:pt>
                <c:pt idx="5541">
                  <c:v>39605.025212673594</c:v>
                </c:pt>
                <c:pt idx="5542">
                  <c:v>39605.025907060175</c:v>
                </c:pt>
                <c:pt idx="5543">
                  <c:v>39605.026601446763</c:v>
                </c:pt>
                <c:pt idx="5544">
                  <c:v>39605.02729583325</c:v>
                </c:pt>
                <c:pt idx="5545">
                  <c:v>39605.027990219904</c:v>
                </c:pt>
                <c:pt idx="5546">
                  <c:v>39605.028684606485</c:v>
                </c:pt>
                <c:pt idx="5547">
                  <c:v>39605.029378993058</c:v>
                </c:pt>
                <c:pt idx="5548">
                  <c:v>39605.030073379632</c:v>
                </c:pt>
                <c:pt idx="5549">
                  <c:v>39605.030767766184</c:v>
                </c:pt>
                <c:pt idx="5550">
                  <c:v>39605.0314621527</c:v>
                </c:pt>
                <c:pt idx="5551">
                  <c:v>39605.032156539324</c:v>
                </c:pt>
                <c:pt idx="5552">
                  <c:v>39605.032850925942</c:v>
                </c:pt>
                <c:pt idx="5553">
                  <c:v>39605.033545312501</c:v>
                </c:pt>
                <c:pt idx="5554">
                  <c:v>39605.034239699176</c:v>
                </c:pt>
                <c:pt idx="5555">
                  <c:v>39605.034934085634</c:v>
                </c:pt>
                <c:pt idx="5556">
                  <c:v>39605.035628472222</c:v>
                </c:pt>
                <c:pt idx="5557">
                  <c:v>39605.036322858796</c:v>
                </c:pt>
                <c:pt idx="5558">
                  <c:v>39605.037017245369</c:v>
                </c:pt>
                <c:pt idx="5559">
                  <c:v>39605.037711631849</c:v>
                </c:pt>
                <c:pt idx="5560">
                  <c:v>39605.038406018517</c:v>
                </c:pt>
                <c:pt idx="5561">
                  <c:v>39605.039100405076</c:v>
                </c:pt>
                <c:pt idx="5562">
                  <c:v>39605.039794791584</c:v>
                </c:pt>
                <c:pt idx="5563">
                  <c:v>39605.040489178238</c:v>
                </c:pt>
                <c:pt idx="5564">
                  <c:v>39605.041183564674</c:v>
                </c:pt>
                <c:pt idx="5565">
                  <c:v>39605.041877951386</c:v>
                </c:pt>
                <c:pt idx="5566">
                  <c:v>39605.042572338047</c:v>
                </c:pt>
                <c:pt idx="5567">
                  <c:v>39605.04326672454</c:v>
                </c:pt>
                <c:pt idx="5568">
                  <c:v>39605.04396111102</c:v>
                </c:pt>
                <c:pt idx="5569">
                  <c:v>39605.044655497768</c:v>
                </c:pt>
                <c:pt idx="5570">
                  <c:v>39605.045349884254</c:v>
                </c:pt>
                <c:pt idx="5571">
                  <c:v>39605.046044270843</c:v>
                </c:pt>
                <c:pt idx="5572">
                  <c:v>39605.046738657409</c:v>
                </c:pt>
                <c:pt idx="5573">
                  <c:v>39605.047433043983</c:v>
                </c:pt>
                <c:pt idx="5574">
                  <c:v>39605.048127430593</c:v>
                </c:pt>
                <c:pt idx="5575">
                  <c:v>39605.04882181713</c:v>
                </c:pt>
                <c:pt idx="5576">
                  <c:v>39605.049516203711</c:v>
                </c:pt>
                <c:pt idx="5577">
                  <c:v>39605.050210590292</c:v>
                </c:pt>
                <c:pt idx="5578">
                  <c:v>39605.050904976924</c:v>
                </c:pt>
                <c:pt idx="5579">
                  <c:v>39605.051599363433</c:v>
                </c:pt>
                <c:pt idx="5580">
                  <c:v>39605.052293750043</c:v>
                </c:pt>
                <c:pt idx="5581">
                  <c:v>39605.052988136602</c:v>
                </c:pt>
                <c:pt idx="5582">
                  <c:v>39605.053682523125</c:v>
                </c:pt>
                <c:pt idx="5583">
                  <c:v>39605.054376909742</c:v>
                </c:pt>
                <c:pt idx="5584">
                  <c:v>39605.055071296367</c:v>
                </c:pt>
                <c:pt idx="5585">
                  <c:v>39605.055765682824</c:v>
                </c:pt>
                <c:pt idx="5586">
                  <c:v>39605.056460069434</c:v>
                </c:pt>
                <c:pt idx="5587">
                  <c:v>39605.057154456088</c:v>
                </c:pt>
                <c:pt idx="5588">
                  <c:v>39605.057848842611</c:v>
                </c:pt>
                <c:pt idx="5589">
                  <c:v>39605.058543229243</c:v>
                </c:pt>
                <c:pt idx="5590">
                  <c:v>39605.059237615744</c:v>
                </c:pt>
                <c:pt idx="5591">
                  <c:v>39605.059932002318</c:v>
                </c:pt>
                <c:pt idx="5592">
                  <c:v>39605.060626388891</c:v>
                </c:pt>
                <c:pt idx="5593">
                  <c:v>39605.061320775378</c:v>
                </c:pt>
                <c:pt idx="5594">
                  <c:v>39605.062015162039</c:v>
                </c:pt>
                <c:pt idx="5595">
                  <c:v>39605.062709548605</c:v>
                </c:pt>
                <c:pt idx="5596">
                  <c:v>39605.063403935099</c:v>
                </c:pt>
                <c:pt idx="5597">
                  <c:v>39605.06409832176</c:v>
                </c:pt>
                <c:pt idx="5598">
                  <c:v>39605.064792708334</c:v>
                </c:pt>
                <c:pt idx="5599">
                  <c:v>39605.065487094907</c:v>
                </c:pt>
                <c:pt idx="5600">
                  <c:v>39605.066181481474</c:v>
                </c:pt>
                <c:pt idx="5601">
                  <c:v>39605.066875868062</c:v>
                </c:pt>
                <c:pt idx="5602">
                  <c:v>39605.067570254629</c:v>
                </c:pt>
                <c:pt idx="5603">
                  <c:v>39605.068264641195</c:v>
                </c:pt>
                <c:pt idx="5604">
                  <c:v>39605.068959027783</c:v>
                </c:pt>
                <c:pt idx="5605">
                  <c:v>39605.06965341435</c:v>
                </c:pt>
                <c:pt idx="5606">
                  <c:v>39605.070347800931</c:v>
                </c:pt>
                <c:pt idx="5607">
                  <c:v>39605.071042187476</c:v>
                </c:pt>
                <c:pt idx="5608">
                  <c:v>39605.071736574071</c:v>
                </c:pt>
                <c:pt idx="5609">
                  <c:v>39605.072430960594</c:v>
                </c:pt>
                <c:pt idx="5610">
                  <c:v>39605.073125347204</c:v>
                </c:pt>
                <c:pt idx="5611">
                  <c:v>39605.0738197338</c:v>
                </c:pt>
                <c:pt idx="5612">
                  <c:v>39605.074514120453</c:v>
                </c:pt>
                <c:pt idx="5613">
                  <c:v>39605.075208506947</c:v>
                </c:pt>
                <c:pt idx="5614">
                  <c:v>39605.075902893521</c:v>
                </c:pt>
                <c:pt idx="5615">
                  <c:v>39605.076597280175</c:v>
                </c:pt>
                <c:pt idx="5616">
                  <c:v>39605.077291666654</c:v>
                </c:pt>
                <c:pt idx="5617">
                  <c:v>39605.077986053184</c:v>
                </c:pt>
                <c:pt idx="5618">
                  <c:v>39605.078680439816</c:v>
                </c:pt>
                <c:pt idx="5619">
                  <c:v>39605.07937482639</c:v>
                </c:pt>
                <c:pt idx="5620">
                  <c:v>39605.080069212963</c:v>
                </c:pt>
                <c:pt idx="5621">
                  <c:v>39605.080763599537</c:v>
                </c:pt>
                <c:pt idx="5622">
                  <c:v>39605.081457986111</c:v>
                </c:pt>
                <c:pt idx="5623">
                  <c:v>39605.082152372692</c:v>
                </c:pt>
                <c:pt idx="5624">
                  <c:v>39605.082846759258</c:v>
                </c:pt>
                <c:pt idx="5625">
                  <c:v>39605.083541145832</c:v>
                </c:pt>
                <c:pt idx="5626">
                  <c:v>39605.084235532413</c:v>
                </c:pt>
                <c:pt idx="5627">
                  <c:v>39605.084929919001</c:v>
                </c:pt>
                <c:pt idx="5628">
                  <c:v>39605.085624305553</c:v>
                </c:pt>
                <c:pt idx="5629">
                  <c:v>39605.086318692229</c:v>
                </c:pt>
                <c:pt idx="5630">
                  <c:v>39605.087013078773</c:v>
                </c:pt>
                <c:pt idx="5631">
                  <c:v>39605.087707465274</c:v>
                </c:pt>
                <c:pt idx="5632">
                  <c:v>39605.088401851855</c:v>
                </c:pt>
                <c:pt idx="5633">
                  <c:v>39605.089096238502</c:v>
                </c:pt>
                <c:pt idx="5634">
                  <c:v>39605.089790624996</c:v>
                </c:pt>
                <c:pt idx="5635">
                  <c:v>39605.090485011453</c:v>
                </c:pt>
                <c:pt idx="5636">
                  <c:v>39605.091179398201</c:v>
                </c:pt>
                <c:pt idx="5637">
                  <c:v>39605.091873784724</c:v>
                </c:pt>
                <c:pt idx="5638">
                  <c:v>39605.092568171276</c:v>
                </c:pt>
                <c:pt idx="5639">
                  <c:v>39605.093262557777</c:v>
                </c:pt>
                <c:pt idx="5640">
                  <c:v>39605.093956944445</c:v>
                </c:pt>
                <c:pt idx="5641">
                  <c:v>39605.094651331005</c:v>
                </c:pt>
                <c:pt idx="5642">
                  <c:v>39605.095345717498</c:v>
                </c:pt>
                <c:pt idx="5643">
                  <c:v>39605.096040104167</c:v>
                </c:pt>
                <c:pt idx="5644">
                  <c:v>39605.09673449074</c:v>
                </c:pt>
                <c:pt idx="5645">
                  <c:v>39605.097428877219</c:v>
                </c:pt>
                <c:pt idx="5646">
                  <c:v>39605.098123263815</c:v>
                </c:pt>
                <c:pt idx="5647">
                  <c:v>39605.098817650462</c:v>
                </c:pt>
                <c:pt idx="5648">
                  <c:v>39605.099512037035</c:v>
                </c:pt>
                <c:pt idx="5649">
                  <c:v>39605.100206423609</c:v>
                </c:pt>
                <c:pt idx="5650">
                  <c:v>39605.100900810176</c:v>
                </c:pt>
                <c:pt idx="5651">
                  <c:v>39605.101595196793</c:v>
                </c:pt>
                <c:pt idx="5652">
                  <c:v>39605.102289583258</c:v>
                </c:pt>
                <c:pt idx="5653">
                  <c:v>39605.102983969904</c:v>
                </c:pt>
                <c:pt idx="5654">
                  <c:v>39605.103678356492</c:v>
                </c:pt>
                <c:pt idx="5655">
                  <c:v>39605.104372743059</c:v>
                </c:pt>
                <c:pt idx="5656">
                  <c:v>39605.105067129625</c:v>
                </c:pt>
                <c:pt idx="5657">
                  <c:v>39605.105761516083</c:v>
                </c:pt>
                <c:pt idx="5658">
                  <c:v>39605.10645590278</c:v>
                </c:pt>
                <c:pt idx="5659">
                  <c:v>39605.107150289354</c:v>
                </c:pt>
                <c:pt idx="5660">
                  <c:v>39605.107844675927</c:v>
                </c:pt>
                <c:pt idx="5661">
                  <c:v>39605.108539062574</c:v>
                </c:pt>
                <c:pt idx="5662">
                  <c:v>39605.109233449184</c:v>
                </c:pt>
                <c:pt idx="5663">
                  <c:v>39605.109927835576</c:v>
                </c:pt>
                <c:pt idx="5664">
                  <c:v>39605.110622222222</c:v>
                </c:pt>
                <c:pt idx="5665">
                  <c:v>39605.111316608796</c:v>
                </c:pt>
                <c:pt idx="5666">
                  <c:v>39605.112010995392</c:v>
                </c:pt>
                <c:pt idx="5667">
                  <c:v>39605.112705381944</c:v>
                </c:pt>
                <c:pt idx="5668">
                  <c:v>39605.113399768517</c:v>
                </c:pt>
                <c:pt idx="5669">
                  <c:v>39605.114094155091</c:v>
                </c:pt>
                <c:pt idx="5670">
                  <c:v>39605.114788541585</c:v>
                </c:pt>
                <c:pt idx="5671">
                  <c:v>39605.115482928224</c:v>
                </c:pt>
                <c:pt idx="5672">
                  <c:v>39605.116177314812</c:v>
                </c:pt>
                <c:pt idx="5673">
                  <c:v>39605.116871701386</c:v>
                </c:pt>
                <c:pt idx="5674">
                  <c:v>39605.11756608796</c:v>
                </c:pt>
                <c:pt idx="5675">
                  <c:v>39605.118260474635</c:v>
                </c:pt>
                <c:pt idx="5676">
                  <c:v>39605.118954861115</c:v>
                </c:pt>
                <c:pt idx="5677">
                  <c:v>39605.119649247688</c:v>
                </c:pt>
                <c:pt idx="5678">
                  <c:v>39605.120343634175</c:v>
                </c:pt>
                <c:pt idx="5679">
                  <c:v>39605.121038020836</c:v>
                </c:pt>
                <c:pt idx="5680">
                  <c:v>39605.121732407337</c:v>
                </c:pt>
                <c:pt idx="5681">
                  <c:v>39605.122426793976</c:v>
                </c:pt>
                <c:pt idx="5682">
                  <c:v>39605.123121180462</c:v>
                </c:pt>
                <c:pt idx="5683">
                  <c:v>39605.123815567124</c:v>
                </c:pt>
                <c:pt idx="5684">
                  <c:v>39605.124509953705</c:v>
                </c:pt>
                <c:pt idx="5685">
                  <c:v>39605.125204340278</c:v>
                </c:pt>
                <c:pt idx="5686">
                  <c:v>39605.125898726852</c:v>
                </c:pt>
                <c:pt idx="5687">
                  <c:v>39605.126593113426</c:v>
                </c:pt>
                <c:pt idx="5688">
                  <c:v>39605.127287499992</c:v>
                </c:pt>
                <c:pt idx="5689">
                  <c:v>39605.1279818865</c:v>
                </c:pt>
                <c:pt idx="5690">
                  <c:v>39605.128676273147</c:v>
                </c:pt>
                <c:pt idx="5691">
                  <c:v>39605.129370659604</c:v>
                </c:pt>
                <c:pt idx="5692">
                  <c:v>39605.130065046294</c:v>
                </c:pt>
                <c:pt idx="5693">
                  <c:v>39605.130759432868</c:v>
                </c:pt>
                <c:pt idx="5694">
                  <c:v>39605.131453819333</c:v>
                </c:pt>
                <c:pt idx="5695">
                  <c:v>39605.132148206016</c:v>
                </c:pt>
                <c:pt idx="5696">
                  <c:v>39605.132842592589</c:v>
                </c:pt>
                <c:pt idx="5697">
                  <c:v>39605.133536979163</c:v>
                </c:pt>
                <c:pt idx="5698">
                  <c:v>39605.134231365744</c:v>
                </c:pt>
                <c:pt idx="5699">
                  <c:v>39605.134925752274</c:v>
                </c:pt>
                <c:pt idx="5700">
                  <c:v>39605.135620138884</c:v>
                </c:pt>
                <c:pt idx="5701">
                  <c:v>39605.136314525465</c:v>
                </c:pt>
                <c:pt idx="5702">
                  <c:v>39605.137008912025</c:v>
                </c:pt>
                <c:pt idx="5703">
                  <c:v>39605.137703298606</c:v>
                </c:pt>
                <c:pt idx="5704">
                  <c:v>39605.138397685187</c:v>
                </c:pt>
                <c:pt idx="5705">
                  <c:v>39605.139092071724</c:v>
                </c:pt>
                <c:pt idx="5706">
                  <c:v>39605.139786458334</c:v>
                </c:pt>
                <c:pt idx="5707">
                  <c:v>39605.140480844908</c:v>
                </c:pt>
                <c:pt idx="5708">
                  <c:v>39605.141175231474</c:v>
                </c:pt>
                <c:pt idx="5709">
                  <c:v>39605.141869618055</c:v>
                </c:pt>
                <c:pt idx="5710">
                  <c:v>39605.142564004629</c:v>
                </c:pt>
                <c:pt idx="5711">
                  <c:v>39605.143258391203</c:v>
                </c:pt>
                <c:pt idx="5712">
                  <c:v>39605.143952777777</c:v>
                </c:pt>
                <c:pt idx="5713">
                  <c:v>39605.14464716435</c:v>
                </c:pt>
                <c:pt idx="5714">
                  <c:v>39605.145341550924</c:v>
                </c:pt>
                <c:pt idx="5715">
                  <c:v>39605.146035937498</c:v>
                </c:pt>
                <c:pt idx="5716">
                  <c:v>39605.146730324093</c:v>
                </c:pt>
                <c:pt idx="5717">
                  <c:v>39605.147424710543</c:v>
                </c:pt>
                <c:pt idx="5718">
                  <c:v>39605.148119097219</c:v>
                </c:pt>
                <c:pt idx="5719">
                  <c:v>39605.148813483793</c:v>
                </c:pt>
                <c:pt idx="5720">
                  <c:v>39605.149507870381</c:v>
                </c:pt>
                <c:pt idx="5721">
                  <c:v>39605.150202257013</c:v>
                </c:pt>
                <c:pt idx="5722">
                  <c:v>39605.150896643543</c:v>
                </c:pt>
                <c:pt idx="5723">
                  <c:v>39605.151591030095</c:v>
                </c:pt>
                <c:pt idx="5724">
                  <c:v>39605.152285416669</c:v>
                </c:pt>
                <c:pt idx="5725">
                  <c:v>39605.152979803235</c:v>
                </c:pt>
                <c:pt idx="5726">
                  <c:v>39605.153674189816</c:v>
                </c:pt>
                <c:pt idx="5727">
                  <c:v>39605.15436857639</c:v>
                </c:pt>
                <c:pt idx="5728">
                  <c:v>39605.155062962964</c:v>
                </c:pt>
                <c:pt idx="5729">
                  <c:v>39605.155757349603</c:v>
                </c:pt>
                <c:pt idx="5730">
                  <c:v>39605.156451736111</c:v>
                </c:pt>
                <c:pt idx="5731">
                  <c:v>39605.157146122685</c:v>
                </c:pt>
                <c:pt idx="5732">
                  <c:v>39605.157840509186</c:v>
                </c:pt>
                <c:pt idx="5733">
                  <c:v>39605.158534895934</c:v>
                </c:pt>
                <c:pt idx="5734">
                  <c:v>39605.159229282413</c:v>
                </c:pt>
                <c:pt idx="5735">
                  <c:v>39605.15992366898</c:v>
                </c:pt>
                <c:pt idx="5736">
                  <c:v>39605.160618055561</c:v>
                </c:pt>
                <c:pt idx="5737">
                  <c:v>39605.161312442142</c:v>
                </c:pt>
                <c:pt idx="5738">
                  <c:v>39605.162006828701</c:v>
                </c:pt>
                <c:pt idx="5739">
                  <c:v>39605.162701215166</c:v>
                </c:pt>
                <c:pt idx="5740">
                  <c:v>39605.163395601732</c:v>
                </c:pt>
                <c:pt idx="5741">
                  <c:v>39605.164089988422</c:v>
                </c:pt>
                <c:pt idx="5742">
                  <c:v>39605.164784374996</c:v>
                </c:pt>
                <c:pt idx="5743">
                  <c:v>39605.165478761453</c:v>
                </c:pt>
                <c:pt idx="5744">
                  <c:v>39605.166173148202</c:v>
                </c:pt>
                <c:pt idx="5745">
                  <c:v>39605.166867534725</c:v>
                </c:pt>
                <c:pt idx="5746">
                  <c:v>39605.167561921189</c:v>
                </c:pt>
                <c:pt idx="5747">
                  <c:v>39605.168256307945</c:v>
                </c:pt>
                <c:pt idx="5748">
                  <c:v>39605.168950694446</c:v>
                </c:pt>
                <c:pt idx="5749">
                  <c:v>39605.169645080976</c:v>
                </c:pt>
                <c:pt idx="5750">
                  <c:v>39605.170339467593</c:v>
                </c:pt>
                <c:pt idx="5751">
                  <c:v>39605.171033854167</c:v>
                </c:pt>
                <c:pt idx="5752">
                  <c:v>39605.171728240734</c:v>
                </c:pt>
                <c:pt idx="5753">
                  <c:v>39605.172422627227</c:v>
                </c:pt>
                <c:pt idx="5754">
                  <c:v>39605.173117013874</c:v>
                </c:pt>
                <c:pt idx="5755">
                  <c:v>39605.173811400462</c:v>
                </c:pt>
                <c:pt idx="5756">
                  <c:v>39605.174505787036</c:v>
                </c:pt>
                <c:pt idx="5757">
                  <c:v>39605.175200173595</c:v>
                </c:pt>
                <c:pt idx="5758">
                  <c:v>39605.175894560176</c:v>
                </c:pt>
                <c:pt idx="5759">
                  <c:v>39605.176588946793</c:v>
                </c:pt>
                <c:pt idx="5760">
                  <c:v>39605.177283333258</c:v>
                </c:pt>
                <c:pt idx="5761">
                  <c:v>39605.177977719904</c:v>
                </c:pt>
                <c:pt idx="5762">
                  <c:v>39605.178672106493</c:v>
                </c:pt>
                <c:pt idx="5763">
                  <c:v>39605.179366493052</c:v>
                </c:pt>
                <c:pt idx="5764">
                  <c:v>39605.180060879626</c:v>
                </c:pt>
                <c:pt idx="5765">
                  <c:v>39605.180755266207</c:v>
                </c:pt>
                <c:pt idx="5766">
                  <c:v>39605.181449652708</c:v>
                </c:pt>
                <c:pt idx="5767">
                  <c:v>39605.182144039354</c:v>
                </c:pt>
                <c:pt idx="5768">
                  <c:v>39605.182838426059</c:v>
                </c:pt>
                <c:pt idx="5769">
                  <c:v>39605.183532812502</c:v>
                </c:pt>
                <c:pt idx="5770">
                  <c:v>39605.184227199185</c:v>
                </c:pt>
                <c:pt idx="5771">
                  <c:v>39605.184921585584</c:v>
                </c:pt>
                <c:pt idx="5772">
                  <c:v>39605.185615972223</c:v>
                </c:pt>
                <c:pt idx="5773">
                  <c:v>39605.186310358898</c:v>
                </c:pt>
                <c:pt idx="5774">
                  <c:v>39605.18700474537</c:v>
                </c:pt>
                <c:pt idx="5775">
                  <c:v>39605.187699131944</c:v>
                </c:pt>
                <c:pt idx="5776">
                  <c:v>39605.188393518518</c:v>
                </c:pt>
                <c:pt idx="5777">
                  <c:v>39605.189087905084</c:v>
                </c:pt>
                <c:pt idx="5778">
                  <c:v>39605.189782291585</c:v>
                </c:pt>
                <c:pt idx="5779">
                  <c:v>39605.190476678225</c:v>
                </c:pt>
                <c:pt idx="5780">
                  <c:v>39605.191171064696</c:v>
                </c:pt>
                <c:pt idx="5781">
                  <c:v>39605.191865451307</c:v>
                </c:pt>
                <c:pt idx="5782">
                  <c:v>39605.19255983796</c:v>
                </c:pt>
                <c:pt idx="5783">
                  <c:v>39605.193254224541</c:v>
                </c:pt>
                <c:pt idx="5784">
                  <c:v>39605.193948610962</c:v>
                </c:pt>
                <c:pt idx="5785">
                  <c:v>39605.194642997674</c:v>
                </c:pt>
                <c:pt idx="5786">
                  <c:v>39605.195337384255</c:v>
                </c:pt>
                <c:pt idx="5787">
                  <c:v>39605.196031770836</c:v>
                </c:pt>
                <c:pt idx="5788">
                  <c:v>39605.196726157374</c:v>
                </c:pt>
                <c:pt idx="5789">
                  <c:v>39605.197420543867</c:v>
                </c:pt>
                <c:pt idx="5790">
                  <c:v>39605.198114930557</c:v>
                </c:pt>
                <c:pt idx="5791">
                  <c:v>39605.198809317131</c:v>
                </c:pt>
                <c:pt idx="5792">
                  <c:v>39605.199503703581</c:v>
                </c:pt>
                <c:pt idx="5793">
                  <c:v>39605.200198090279</c:v>
                </c:pt>
                <c:pt idx="5794">
                  <c:v>39605.20089247694</c:v>
                </c:pt>
                <c:pt idx="5795">
                  <c:v>39605.201586863303</c:v>
                </c:pt>
                <c:pt idx="5796">
                  <c:v>39605.20228125</c:v>
                </c:pt>
                <c:pt idx="5797">
                  <c:v>39605.202975636581</c:v>
                </c:pt>
                <c:pt idx="5798">
                  <c:v>39605.203670023126</c:v>
                </c:pt>
                <c:pt idx="5799">
                  <c:v>39605.204364409721</c:v>
                </c:pt>
                <c:pt idx="5800">
                  <c:v>39605.205058796295</c:v>
                </c:pt>
                <c:pt idx="5801">
                  <c:v>39605.205753182854</c:v>
                </c:pt>
                <c:pt idx="5802">
                  <c:v>39605.206447569333</c:v>
                </c:pt>
                <c:pt idx="5803">
                  <c:v>39605.207141955943</c:v>
                </c:pt>
                <c:pt idx="5804">
                  <c:v>39605.207836342612</c:v>
                </c:pt>
                <c:pt idx="5805">
                  <c:v>39605.208530729193</c:v>
                </c:pt>
                <c:pt idx="5806">
                  <c:v>39605.209225115665</c:v>
                </c:pt>
                <c:pt idx="5807">
                  <c:v>39605.209919502304</c:v>
                </c:pt>
                <c:pt idx="5808">
                  <c:v>39605.210613888892</c:v>
                </c:pt>
                <c:pt idx="5809">
                  <c:v>39605.211308275466</c:v>
                </c:pt>
                <c:pt idx="5810">
                  <c:v>39605.212002662025</c:v>
                </c:pt>
                <c:pt idx="5811">
                  <c:v>39605.212697048613</c:v>
                </c:pt>
                <c:pt idx="5812">
                  <c:v>39605.213391435187</c:v>
                </c:pt>
                <c:pt idx="5813">
                  <c:v>39605.214085821754</c:v>
                </c:pt>
                <c:pt idx="5814">
                  <c:v>39605.214780208335</c:v>
                </c:pt>
                <c:pt idx="5815">
                  <c:v>39605.215474594908</c:v>
                </c:pt>
                <c:pt idx="5816">
                  <c:v>39605.216168981475</c:v>
                </c:pt>
                <c:pt idx="5817">
                  <c:v>39605.216863368063</c:v>
                </c:pt>
                <c:pt idx="5818">
                  <c:v>39605.21755775463</c:v>
                </c:pt>
                <c:pt idx="5819">
                  <c:v>39605.218252141203</c:v>
                </c:pt>
                <c:pt idx="5820">
                  <c:v>39605.218946527777</c:v>
                </c:pt>
                <c:pt idx="5821">
                  <c:v>39605.219640914263</c:v>
                </c:pt>
                <c:pt idx="5822">
                  <c:v>39605.220335300932</c:v>
                </c:pt>
                <c:pt idx="5823">
                  <c:v>39605.221029687382</c:v>
                </c:pt>
                <c:pt idx="5824">
                  <c:v>39605.221724073985</c:v>
                </c:pt>
                <c:pt idx="5825">
                  <c:v>39605.222418460624</c:v>
                </c:pt>
                <c:pt idx="5826">
                  <c:v>39605.223112847176</c:v>
                </c:pt>
                <c:pt idx="5827">
                  <c:v>39605.223807233699</c:v>
                </c:pt>
                <c:pt idx="5828">
                  <c:v>39605.224501620294</c:v>
                </c:pt>
                <c:pt idx="5829">
                  <c:v>39605.225196006926</c:v>
                </c:pt>
                <c:pt idx="5830">
                  <c:v>39605.225890393522</c:v>
                </c:pt>
                <c:pt idx="5831">
                  <c:v>39605.226584780074</c:v>
                </c:pt>
                <c:pt idx="5832">
                  <c:v>39605.227279166655</c:v>
                </c:pt>
                <c:pt idx="5833">
                  <c:v>39605.227973553119</c:v>
                </c:pt>
                <c:pt idx="5834">
                  <c:v>39605.228667939744</c:v>
                </c:pt>
                <c:pt idx="5835">
                  <c:v>39605.229362326376</c:v>
                </c:pt>
                <c:pt idx="5836">
                  <c:v>39605.230056712964</c:v>
                </c:pt>
                <c:pt idx="5837">
                  <c:v>39605.230751099538</c:v>
                </c:pt>
                <c:pt idx="5838">
                  <c:v>39605.231445486104</c:v>
                </c:pt>
                <c:pt idx="5839">
                  <c:v>39605.232139872685</c:v>
                </c:pt>
                <c:pt idx="5840">
                  <c:v>39605.232834259259</c:v>
                </c:pt>
                <c:pt idx="5841">
                  <c:v>39605.233528645826</c:v>
                </c:pt>
                <c:pt idx="5842">
                  <c:v>39605.234223032407</c:v>
                </c:pt>
                <c:pt idx="5843">
                  <c:v>39605.234917419002</c:v>
                </c:pt>
                <c:pt idx="5844">
                  <c:v>39605.235611805554</c:v>
                </c:pt>
                <c:pt idx="5845">
                  <c:v>39605.236306192142</c:v>
                </c:pt>
                <c:pt idx="5846">
                  <c:v>39605.237000578622</c:v>
                </c:pt>
                <c:pt idx="5847">
                  <c:v>39605.237694965166</c:v>
                </c:pt>
                <c:pt idx="5848">
                  <c:v>39605.238389351834</c:v>
                </c:pt>
                <c:pt idx="5849">
                  <c:v>39605.23908373835</c:v>
                </c:pt>
                <c:pt idx="5850">
                  <c:v>39605.239778124997</c:v>
                </c:pt>
                <c:pt idx="5851">
                  <c:v>39605.240472511468</c:v>
                </c:pt>
                <c:pt idx="5852">
                  <c:v>39605.241166898151</c:v>
                </c:pt>
                <c:pt idx="5853">
                  <c:v>39605.241861284725</c:v>
                </c:pt>
                <c:pt idx="5854">
                  <c:v>39605.242555671284</c:v>
                </c:pt>
                <c:pt idx="5855">
                  <c:v>39605.243250057873</c:v>
                </c:pt>
                <c:pt idx="5856">
                  <c:v>39605.243944444446</c:v>
                </c:pt>
                <c:pt idx="5857">
                  <c:v>39605.24463883102</c:v>
                </c:pt>
                <c:pt idx="5858">
                  <c:v>39605.245333217594</c:v>
                </c:pt>
                <c:pt idx="5859">
                  <c:v>39605.246027604167</c:v>
                </c:pt>
                <c:pt idx="5860">
                  <c:v>39605.246721990734</c:v>
                </c:pt>
                <c:pt idx="5861">
                  <c:v>39605.247416377315</c:v>
                </c:pt>
                <c:pt idx="5862">
                  <c:v>39605.248110763874</c:v>
                </c:pt>
                <c:pt idx="5863">
                  <c:v>39605.248805150462</c:v>
                </c:pt>
                <c:pt idx="5864">
                  <c:v>39605.249499536985</c:v>
                </c:pt>
                <c:pt idx="5865">
                  <c:v>39605.250193923595</c:v>
                </c:pt>
                <c:pt idx="5866">
                  <c:v>39605.250888310191</c:v>
                </c:pt>
                <c:pt idx="5867">
                  <c:v>39605.251582696757</c:v>
                </c:pt>
                <c:pt idx="5868">
                  <c:v>39605.252277083331</c:v>
                </c:pt>
                <c:pt idx="5869">
                  <c:v>39605.252971469912</c:v>
                </c:pt>
                <c:pt idx="5870">
                  <c:v>39605.253665856479</c:v>
                </c:pt>
                <c:pt idx="5871">
                  <c:v>39605.254360243052</c:v>
                </c:pt>
                <c:pt idx="5872">
                  <c:v>39605.255054629626</c:v>
                </c:pt>
                <c:pt idx="5873">
                  <c:v>39605.255749016185</c:v>
                </c:pt>
                <c:pt idx="5874">
                  <c:v>39605.256443402781</c:v>
                </c:pt>
                <c:pt idx="5875">
                  <c:v>39605.257137789355</c:v>
                </c:pt>
                <c:pt idx="5876">
                  <c:v>39605.257832175943</c:v>
                </c:pt>
                <c:pt idx="5877">
                  <c:v>39605.258526562502</c:v>
                </c:pt>
                <c:pt idx="5878">
                  <c:v>39605.259220949083</c:v>
                </c:pt>
                <c:pt idx="5879">
                  <c:v>39605.25991533565</c:v>
                </c:pt>
                <c:pt idx="5880">
                  <c:v>39605.260609722194</c:v>
                </c:pt>
                <c:pt idx="5881">
                  <c:v>39605.261304108775</c:v>
                </c:pt>
                <c:pt idx="5882">
                  <c:v>39605.261998495371</c:v>
                </c:pt>
                <c:pt idx="5883">
                  <c:v>39605.262692881872</c:v>
                </c:pt>
                <c:pt idx="5884">
                  <c:v>39605.263387268504</c:v>
                </c:pt>
                <c:pt idx="5885">
                  <c:v>39605.26408165499</c:v>
                </c:pt>
                <c:pt idx="5886">
                  <c:v>39605.264776041593</c:v>
                </c:pt>
                <c:pt idx="5887">
                  <c:v>39605.265470428225</c:v>
                </c:pt>
                <c:pt idx="5888">
                  <c:v>39605.266164814697</c:v>
                </c:pt>
                <c:pt idx="5889">
                  <c:v>39605.266859201387</c:v>
                </c:pt>
                <c:pt idx="5890">
                  <c:v>39605.267553587924</c:v>
                </c:pt>
                <c:pt idx="5891">
                  <c:v>39605.268247974542</c:v>
                </c:pt>
                <c:pt idx="5892">
                  <c:v>39605.268942361028</c:v>
                </c:pt>
                <c:pt idx="5893">
                  <c:v>39605.269636747675</c:v>
                </c:pt>
                <c:pt idx="5894">
                  <c:v>39605.270331134256</c:v>
                </c:pt>
                <c:pt idx="5895">
                  <c:v>39605.271025520757</c:v>
                </c:pt>
                <c:pt idx="5896">
                  <c:v>39605.271719907374</c:v>
                </c:pt>
                <c:pt idx="5897">
                  <c:v>39605.272414293991</c:v>
                </c:pt>
                <c:pt idx="5898">
                  <c:v>39605.273108680471</c:v>
                </c:pt>
                <c:pt idx="5899">
                  <c:v>39605.273803067124</c:v>
                </c:pt>
                <c:pt idx="5900">
                  <c:v>39605.274497453705</c:v>
                </c:pt>
                <c:pt idx="5901">
                  <c:v>39605.275191840199</c:v>
                </c:pt>
                <c:pt idx="5902">
                  <c:v>39605.275886226853</c:v>
                </c:pt>
                <c:pt idx="5903">
                  <c:v>39605.276580613303</c:v>
                </c:pt>
                <c:pt idx="5904">
                  <c:v>39605.277275</c:v>
                </c:pt>
                <c:pt idx="5905">
                  <c:v>39605.277969386581</c:v>
                </c:pt>
                <c:pt idx="5906">
                  <c:v>39605.278663773126</c:v>
                </c:pt>
                <c:pt idx="5907">
                  <c:v>39605.279358159722</c:v>
                </c:pt>
                <c:pt idx="5908">
                  <c:v>39605.280052546295</c:v>
                </c:pt>
                <c:pt idx="5909">
                  <c:v>39605.280746932855</c:v>
                </c:pt>
                <c:pt idx="5910">
                  <c:v>39605.281441319348</c:v>
                </c:pt>
                <c:pt idx="5911">
                  <c:v>39605.282135706017</c:v>
                </c:pt>
                <c:pt idx="5912">
                  <c:v>39605.282830092612</c:v>
                </c:pt>
                <c:pt idx="5913">
                  <c:v>39605.283524479193</c:v>
                </c:pt>
                <c:pt idx="5914">
                  <c:v>39605.284218865738</c:v>
                </c:pt>
                <c:pt idx="5915">
                  <c:v>39605.284913252312</c:v>
                </c:pt>
                <c:pt idx="5916">
                  <c:v>39605.285607638885</c:v>
                </c:pt>
                <c:pt idx="5917">
                  <c:v>39605.286302025466</c:v>
                </c:pt>
                <c:pt idx="5918">
                  <c:v>39605.28699641204</c:v>
                </c:pt>
                <c:pt idx="5919">
                  <c:v>39605.287690798614</c:v>
                </c:pt>
                <c:pt idx="5920">
                  <c:v>39605.288385185188</c:v>
                </c:pt>
                <c:pt idx="5921">
                  <c:v>39605.289079571754</c:v>
                </c:pt>
                <c:pt idx="5922">
                  <c:v>39605.289773958335</c:v>
                </c:pt>
                <c:pt idx="5923">
                  <c:v>39605.290468344909</c:v>
                </c:pt>
                <c:pt idx="5924">
                  <c:v>39605.291162731264</c:v>
                </c:pt>
                <c:pt idx="5925">
                  <c:v>39605.291857118056</c:v>
                </c:pt>
                <c:pt idx="5926">
                  <c:v>39605.292551504594</c:v>
                </c:pt>
                <c:pt idx="5927">
                  <c:v>39605.293245891175</c:v>
                </c:pt>
                <c:pt idx="5928">
                  <c:v>39605.293940277668</c:v>
                </c:pt>
                <c:pt idx="5929">
                  <c:v>39605.294634664271</c:v>
                </c:pt>
                <c:pt idx="5930">
                  <c:v>39605.295329050925</c:v>
                </c:pt>
                <c:pt idx="5931">
                  <c:v>39605.296023437484</c:v>
                </c:pt>
                <c:pt idx="5932">
                  <c:v>39605.296717824072</c:v>
                </c:pt>
                <c:pt idx="5933">
                  <c:v>39605.297412210544</c:v>
                </c:pt>
                <c:pt idx="5934">
                  <c:v>39605.298106597184</c:v>
                </c:pt>
                <c:pt idx="5935">
                  <c:v>39605.298800983714</c:v>
                </c:pt>
                <c:pt idx="5936">
                  <c:v>39605.299495370324</c:v>
                </c:pt>
                <c:pt idx="5937">
                  <c:v>39605.300189756941</c:v>
                </c:pt>
                <c:pt idx="5938">
                  <c:v>39605.300884143595</c:v>
                </c:pt>
                <c:pt idx="5939">
                  <c:v>39605.301578530096</c:v>
                </c:pt>
                <c:pt idx="5940">
                  <c:v>39605.302272916691</c:v>
                </c:pt>
                <c:pt idx="5941">
                  <c:v>39605.302967303236</c:v>
                </c:pt>
                <c:pt idx="5942">
                  <c:v>39605.303661689744</c:v>
                </c:pt>
                <c:pt idx="5943">
                  <c:v>39605.304356076515</c:v>
                </c:pt>
                <c:pt idx="5944">
                  <c:v>39605.305050463001</c:v>
                </c:pt>
                <c:pt idx="5945">
                  <c:v>39605.305744849538</c:v>
                </c:pt>
                <c:pt idx="5946">
                  <c:v>39605.306439236214</c:v>
                </c:pt>
                <c:pt idx="5947">
                  <c:v>39605.307133622686</c:v>
                </c:pt>
                <c:pt idx="5948">
                  <c:v>39605.30782800926</c:v>
                </c:pt>
                <c:pt idx="5949">
                  <c:v>39605.30852239595</c:v>
                </c:pt>
                <c:pt idx="5950">
                  <c:v>39605.309216782443</c:v>
                </c:pt>
                <c:pt idx="5951">
                  <c:v>39605.309911169003</c:v>
                </c:pt>
                <c:pt idx="5952">
                  <c:v>39605.310605555562</c:v>
                </c:pt>
                <c:pt idx="5953">
                  <c:v>39605.311299942237</c:v>
                </c:pt>
                <c:pt idx="5954">
                  <c:v>39605.311994328789</c:v>
                </c:pt>
                <c:pt idx="5955">
                  <c:v>39605.312688715276</c:v>
                </c:pt>
                <c:pt idx="5956">
                  <c:v>39605.313383101835</c:v>
                </c:pt>
                <c:pt idx="5957">
                  <c:v>39605.314077488576</c:v>
                </c:pt>
                <c:pt idx="5958">
                  <c:v>39605.314771875012</c:v>
                </c:pt>
                <c:pt idx="5959">
                  <c:v>39605.315466261571</c:v>
                </c:pt>
                <c:pt idx="5960">
                  <c:v>39605.316160648203</c:v>
                </c:pt>
                <c:pt idx="5961">
                  <c:v>39605.316855034835</c:v>
                </c:pt>
                <c:pt idx="5962">
                  <c:v>39605.317549421299</c:v>
                </c:pt>
                <c:pt idx="5963">
                  <c:v>39605.318243807953</c:v>
                </c:pt>
                <c:pt idx="5964">
                  <c:v>39605.318938194614</c:v>
                </c:pt>
                <c:pt idx="5965">
                  <c:v>39605.31963258102</c:v>
                </c:pt>
                <c:pt idx="5966">
                  <c:v>39605.320326967594</c:v>
                </c:pt>
                <c:pt idx="5967">
                  <c:v>39605.321021354168</c:v>
                </c:pt>
                <c:pt idx="5968">
                  <c:v>39605.321715740734</c:v>
                </c:pt>
                <c:pt idx="5969">
                  <c:v>39605.322410127315</c:v>
                </c:pt>
                <c:pt idx="5970">
                  <c:v>39605.323104513758</c:v>
                </c:pt>
                <c:pt idx="5971">
                  <c:v>39605.323798900456</c:v>
                </c:pt>
                <c:pt idx="5972">
                  <c:v>39605.324493287037</c:v>
                </c:pt>
                <c:pt idx="5973">
                  <c:v>39605.325187673574</c:v>
                </c:pt>
                <c:pt idx="5974">
                  <c:v>39605.325882060184</c:v>
                </c:pt>
                <c:pt idx="5975">
                  <c:v>39605.326576446911</c:v>
                </c:pt>
                <c:pt idx="5976">
                  <c:v>39605.327270833324</c:v>
                </c:pt>
                <c:pt idx="5977">
                  <c:v>39605.327965219905</c:v>
                </c:pt>
                <c:pt idx="5978">
                  <c:v>39605.328659606552</c:v>
                </c:pt>
                <c:pt idx="5979">
                  <c:v>39605.329353993053</c:v>
                </c:pt>
                <c:pt idx="5980">
                  <c:v>39605.330048379641</c:v>
                </c:pt>
                <c:pt idx="5981">
                  <c:v>39605.330742766186</c:v>
                </c:pt>
                <c:pt idx="5982">
                  <c:v>39605.331437152781</c:v>
                </c:pt>
                <c:pt idx="5983">
                  <c:v>39605.332131539355</c:v>
                </c:pt>
                <c:pt idx="5984">
                  <c:v>39605.332825925943</c:v>
                </c:pt>
                <c:pt idx="5985">
                  <c:v>39605.333520312503</c:v>
                </c:pt>
                <c:pt idx="5986">
                  <c:v>39605.3342146992</c:v>
                </c:pt>
                <c:pt idx="5987">
                  <c:v>39605.33490908565</c:v>
                </c:pt>
                <c:pt idx="5988">
                  <c:v>39605.335603472231</c:v>
                </c:pt>
                <c:pt idx="5989">
                  <c:v>39605.336297858907</c:v>
                </c:pt>
                <c:pt idx="5990">
                  <c:v>39605.336992245393</c:v>
                </c:pt>
                <c:pt idx="5991">
                  <c:v>39605.337686631872</c:v>
                </c:pt>
                <c:pt idx="5992">
                  <c:v>39605.338381018519</c:v>
                </c:pt>
                <c:pt idx="5993">
                  <c:v>39605.339075405092</c:v>
                </c:pt>
                <c:pt idx="5994">
                  <c:v>39605.339769791593</c:v>
                </c:pt>
                <c:pt idx="5995">
                  <c:v>39605.34046417824</c:v>
                </c:pt>
                <c:pt idx="5996">
                  <c:v>39605.341158564814</c:v>
                </c:pt>
                <c:pt idx="5997">
                  <c:v>39605.341852951387</c:v>
                </c:pt>
                <c:pt idx="5998">
                  <c:v>39605.342547338056</c:v>
                </c:pt>
                <c:pt idx="5999">
                  <c:v>39605.343241724542</c:v>
                </c:pt>
                <c:pt idx="6000">
                  <c:v>39605.343936111109</c:v>
                </c:pt>
                <c:pt idx="6001">
                  <c:v>39605.344630497784</c:v>
                </c:pt>
                <c:pt idx="6002">
                  <c:v>39605.345324884256</c:v>
                </c:pt>
                <c:pt idx="6003">
                  <c:v>39605.346019270997</c:v>
                </c:pt>
                <c:pt idx="6004">
                  <c:v>39605.346713657411</c:v>
                </c:pt>
                <c:pt idx="6005">
                  <c:v>39605.347408043992</c:v>
                </c:pt>
                <c:pt idx="6006">
                  <c:v>39605.348102430602</c:v>
                </c:pt>
                <c:pt idx="6007">
                  <c:v>39605.348796817132</c:v>
                </c:pt>
                <c:pt idx="6008">
                  <c:v>39605.349491203706</c:v>
                </c:pt>
                <c:pt idx="6009">
                  <c:v>39605.35018559028</c:v>
                </c:pt>
                <c:pt idx="6010">
                  <c:v>39605.350879977013</c:v>
                </c:pt>
                <c:pt idx="6011">
                  <c:v>39605.351574363442</c:v>
                </c:pt>
                <c:pt idx="6012">
                  <c:v>39605.352268750074</c:v>
                </c:pt>
                <c:pt idx="6013">
                  <c:v>39605.352963136611</c:v>
                </c:pt>
                <c:pt idx="6014">
                  <c:v>39605.353657523148</c:v>
                </c:pt>
                <c:pt idx="6015">
                  <c:v>39605.354351909795</c:v>
                </c:pt>
                <c:pt idx="6016">
                  <c:v>39605.35504629639</c:v>
                </c:pt>
                <c:pt idx="6017">
                  <c:v>39605.35574068287</c:v>
                </c:pt>
                <c:pt idx="6018">
                  <c:v>39605.356435069443</c:v>
                </c:pt>
                <c:pt idx="6019">
                  <c:v>39605.357129456104</c:v>
                </c:pt>
                <c:pt idx="6020">
                  <c:v>39605.357823842613</c:v>
                </c:pt>
                <c:pt idx="6021">
                  <c:v>39605.358518229325</c:v>
                </c:pt>
                <c:pt idx="6022">
                  <c:v>39605.359212615738</c:v>
                </c:pt>
                <c:pt idx="6023">
                  <c:v>39605.359907002312</c:v>
                </c:pt>
                <c:pt idx="6024">
                  <c:v>39605.360601388893</c:v>
                </c:pt>
                <c:pt idx="6025">
                  <c:v>39605.361295775459</c:v>
                </c:pt>
                <c:pt idx="6026">
                  <c:v>39605.361990162026</c:v>
                </c:pt>
                <c:pt idx="6027">
                  <c:v>39605.362684548614</c:v>
                </c:pt>
                <c:pt idx="6028">
                  <c:v>39605.363378935188</c:v>
                </c:pt>
                <c:pt idx="6029">
                  <c:v>39605.364073321762</c:v>
                </c:pt>
                <c:pt idx="6030">
                  <c:v>39605.364767708335</c:v>
                </c:pt>
                <c:pt idx="6031">
                  <c:v>39605.365462094909</c:v>
                </c:pt>
                <c:pt idx="6032">
                  <c:v>39605.366156481483</c:v>
                </c:pt>
                <c:pt idx="6033">
                  <c:v>39605.366850868093</c:v>
                </c:pt>
                <c:pt idx="6034">
                  <c:v>39605.36754525463</c:v>
                </c:pt>
                <c:pt idx="6035">
                  <c:v>39605.368239641211</c:v>
                </c:pt>
                <c:pt idx="6036">
                  <c:v>39605.368934027792</c:v>
                </c:pt>
                <c:pt idx="6037">
                  <c:v>39605.369628414352</c:v>
                </c:pt>
                <c:pt idx="6038">
                  <c:v>39605.370322800933</c:v>
                </c:pt>
                <c:pt idx="6039">
                  <c:v>39605.371017187499</c:v>
                </c:pt>
                <c:pt idx="6040">
                  <c:v>39605.371711574073</c:v>
                </c:pt>
                <c:pt idx="6041">
                  <c:v>39605.372405960625</c:v>
                </c:pt>
                <c:pt idx="6042">
                  <c:v>39605.37310034722</c:v>
                </c:pt>
                <c:pt idx="6043">
                  <c:v>39605.373794733714</c:v>
                </c:pt>
                <c:pt idx="6044">
                  <c:v>39605.374489120368</c:v>
                </c:pt>
                <c:pt idx="6045">
                  <c:v>39605.375183506934</c:v>
                </c:pt>
                <c:pt idx="6046">
                  <c:v>39605.375877893588</c:v>
                </c:pt>
                <c:pt idx="6047">
                  <c:v>39605.376572280191</c:v>
                </c:pt>
                <c:pt idx="6048">
                  <c:v>39605.37726666667</c:v>
                </c:pt>
                <c:pt idx="6049">
                  <c:v>39605.377961053186</c:v>
                </c:pt>
                <c:pt idx="6050">
                  <c:v>39605.378655439919</c:v>
                </c:pt>
                <c:pt idx="6051">
                  <c:v>39605.379349826391</c:v>
                </c:pt>
                <c:pt idx="6052">
                  <c:v>39605.380044213001</c:v>
                </c:pt>
                <c:pt idx="6053">
                  <c:v>39605.380738599612</c:v>
                </c:pt>
                <c:pt idx="6054">
                  <c:v>39605.381432986112</c:v>
                </c:pt>
                <c:pt idx="6055">
                  <c:v>39605.382127372759</c:v>
                </c:pt>
                <c:pt idx="6056">
                  <c:v>39605.38282175926</c:v>
                </c:pt>
                <c:pt idx="6057">
                  <c:v>39605.383516145965</c:v>
                </c:pt>
                <c:pt idx="6058">
                  <c:v>39605.38421053248</c:v>
                </c:pt>
                <c:pt idx="6059">
                  <c:v>39605.384904919003</c:v>
                </c:pt>
                <c:pt idx="6060">
                  <c:v>39605.385599305613</c:v>
                </c:pt>
                <c:pt idx="6061">
                  <c:v>39605.386293692238</c:v>
                </c:pt>
                <c:pt idx="6062">
                  <c:v>39605.38698807879</c:v>
                </c:pt>
                <c:pt idx="6063">
                  <c:v>39605.387682465276</c:v>
                </c:pt>
                <c:pt idx="6064">
                  <c:v>39605.388376851923</c:v>
                </c:pt>
                <c:pt idx="6065">
                  <c:v>39605.389071238518</c:v>
                </c:pt>
                <c:pt idx="6066">
                  <c:v>39605.389765624997</c:v>
                </c:pt>
                <c:pt idx="6067">
                  <c:v>39605.390460011477</c:v>
                </c:pt>
                <c:pt idx="6068">
                  <c:v>39605.391154398203</c:v>
                </c:pt>
                <c:pt idx="6069">
                  <c:v>39605.391848784704</c:v>
                </c:pt>
                <c:pt idx="6070">
                  <c:v>39605.3925431713</c:v>
                </c:pt>
                <c:pt idx="6071">
                  <c:v>39605.393237557873</c:v>
                </c:pt>
                <c:pt idx="6072">
                  <c:v>39605.393931944447</c:v>
                </c:pt>
                <c:pt idx="6073">
                  <c:v>39605.394626331021</c:v>
                </c:pt>
                <c:pt idx="6074">
                  <c:v>39605.395320717522</c:v>
                </c:pt>
                <c:pt idx="6075">
                  <c:v>39605.396015104212</c:v>
                </c:pt>
                <c:pt idx="6076">
                  <c:v>39605.396709490742</c:v>
                </c:pt>
                <c:pt idx="6077">
                  <c:v>39605.397403877243</c:v>
                </c:pt>
                <c:pt idx="6078">
                  <c:v>39605.39809826389</c:v>
                </c:pt>
                <c:pt idx="6079">
                  <c:v>39605.398792650456</c:v>
                </c:pt>
                <c:pt idx="6080">
                  <c:v>39605.399487036986</c:v>
                </c:pt>
                <c:pt idx="6081">
                  <c:v>39605.400181423596</c:v>
                </c:pt>
                <c:pt idx="6082">
                  <c:v>39605.400875810192</c:v>
                </c:pt>
                <c:pt idx="6083">
                  <c:v>39605.401570196838</c:v>
                </c:pt>
                <c:pt idx="6084">
                  <c:v>39605.402264583325</c:v>
                </c:pt>
                <c:pt idx="6085">
                  <c:v>39605.402958969913</c:v>
                </c:pt>
                <c:pt idx="6086">
                  <c:v>39605.403653356552</c:v>
                </c:pt>
                <c:pt idx="6087">
                  <c:v>39605.404347743053</c:v>
                </c:pt>
                <c:pt idx="6088">
                  <c:v>39605.405042129627</c:v>
                </c:pt>
                <c:pt idx="6089">
                  <c:v>39605.405736516186</c:v>
                </c:pt>
                <c:pt idx="6090">
                  <c:v>39605.406430902782</c:v>
                </c:pt>
                <c:pt idx="6091">
                  <c:v>39605.407125289355</c:v>
                </c:pt>
                <c:pt idx="6092">
                  <c:v>39605.407819676002</c:v>
                </c:pt>
                <c:pt idx="6093">
                  <c:v>39605.408514062598</c:v>
                </c:pt>
                <c:pt idx="6094">
                  <c:v>39605.4092084492</c:v>
                </c:pt>
                <c:pt idx="6095">
                  <c:v>39605.409902835585</c:v>
                </c:pt>
                <c:pt idx="6096">
                  <c:v>39605.410597222319</c:v>
                </c:pt>
                <c:pt idx="6097">
                  <c:v>39605.411291608798</c:v>
                </c:pt>
                <c:pt idx="6098">
                  <c:v>39605.411985995372</c:v>
                </c:pt>
                <c:pt idx="6099">
                  <c:v>39605.412680381945</c:v>
                </c:pt>
                <c:pt idx="6100">
                  <c:v>39605.413374768519</c:v>
                </c:pt>
                <c:pt idx="6101">
                  <c:v>39605.414069155093</c:v>
                </c:pt>
                <c:pt idx="6102">
                  <c:v>39605.414763541594</c:v>
                </c:pt>
                <c:pt idx="6103">
                  <c:v>39605.41545792824</c:v>
                </c:pt>
                <c:pt idx="6104">
                  <c:v>39605.416152314843</c:v>
                </c:pt>
                <c:pt idx="6105">
                  <c:v>39605.416846701388</c:v>
                </c:pt>
                <c:pt idx="6106">
                  <c:v>39605.417541087962</c:v>
                </c:pt>
                <c:pt idx="6107">
                  <c:v>39605.41823547471</c:v>
                </c:pt>
                <c:pt idx="6108">
                  <c:v>39605.418929861109</c:v>
                </c:pt>
                <c:pt idx="6109">
                  <c:v>39605.419624247683</c:v>
                </c:pt>
                <c:pt idx="6110">
                  <c:v>39605.420318634257</c:v>
                </c:pt>
                <c:pt idx="6111">
                  <c:v>39605.42101302083</c:v>
                </c:pt>
                <c:pt idx="6112">
                  <c:v>39605.421707407404</c:v>
                </c:pt>
                <c:pt idx="6113">
                  <c:v>39605.422401793985</c:v>
                </c:pt>
                <c:pt idx="6114">
                  <c:v>39605.423096180559</c:v>
                </c:pt>
                <c:pt idx="6115">
                  <c:v>39605.423790566994</c:v>
                </c:pt>
                <c:pt idx="6116">
                  <c:v>39605.424484953604</c:v>
                </c:pt>
                <c:pt idx="6117">
                  <c:v>39605.42517934028</c:v>
                </c:pt>
                <c:pt idx="6118">
                  <c:v>39605.425873726861</c:v>
                </c:pt>
                <c:pt idx="6119">
                  <c:v>39605.426568113427</c:v>
                </c:pt>
                <c:pt idx="6120">
                  <c:v>39605.427262500001</c:v>
                </c:pt>
                <c:pt idx="6121">
                  <c:v>39605.427956886582</c:v>
                </c:pt>
                <c:pt idx="6122">
                  <c:v>39605.428651273149</c:v>
                </c:pt>
                <c:pt idx="6123">
                  <c:v>39605.429345659642</c:v>
                </c:pt>
                <c:pt idx="6124">
                  <c:v>39605.430040046296</c:v>
                </c:pt>
                <c:pt idx="6125">
                  <c:v>39605.430734432892</c:v>
                </c:pt>
                <c:pt idx="6126">
                  <c:v>39605.431428819364</c:v>
                </c:pt>
                <c:pt idx="6127">
                  <c:v>39605.432123206017</c:v>
                </c:pt>
                <c:pt idx="6128">
                  <c:v>39605.432817592613</c:v>
                </c:pt>
                <c:pt idx="6129">
                  <c:v>39605.433511979201</c:v>
                </c:pt>
                <c:pt idx="6130">
                  <c:v>39605.434206365739</c:v>
                </c:pt>
                <c:pt idx="6131">
                  <c:v>39605.434900752305</c:v>
                </c:pt>
                <c:pt idx="6132">
                  <c:v>39605.435595138893</c:v>
                </c:pt>
                <c:pt idx="6133">
                  <c:v>39605.43628952546</c:v>
                </c:pt>
                <c:pt idx="6134">
                  <c:v>39605.436983912034</c:v>
                </c:pt>
                <c:pt idx="6135">
                  <c:v>39605.437678298687</c:v>
                </c:pt>
                <c:pt idx="6136">
                  <c:v>39605.438372685188</c:v>
                </c:pt>
                <c:pt idx="6137">
                  <c:v>39605.439067071755</c:v>
                </c:pt>
                <c:pt idx="6138">
                  <c:v>39605.439761458336</c:v>
                </c:pt>
                <c:pt idx="6139">
                  <c:v>39605.440455844997</c:v>
                </c:pt>
                <c:pt idx="6140">
                  <c:v>39605.441150231476</c:v>
                </c:pt>
                <c:pt idx="6141">
                  <c:v>39605.441844618057</c:v>
                </c:pt>
                <c:pt idx="6142">
                  <c:v>39605.442539004718</c:v>
                </c:pt>
                <c:pt idx="6143">
                  <c:v>39605.443233391212</c:v>
                </c:pt>
                <c:pt idx="6144">
                  <c:v>39605.443927777778</c:v>
                </c:pt>
                <c:pt idx="6145">
                  <c:v>39605.444622164352</c:v>
                </c:pt>
                <c:pt idx="6146">
                  <c:v>39605.445316550933</c:v>
                </c:pt>
                <c:pt idx="6147">
                  <c:v>39605.446010937543</c:v>
                </c:pt>
                <c:pt idx="6148">
                  <c:v>39605.446705324153</c:v>
                </c:pt>
                <c:pt idx="6149">
                  <c:v>39605.447399710625</c:v>
                </c:pt>
                <c:pt idx="6150">
                  <c:v>39605.448094097243</c:v>
                </c:pt>
                <c:pt idx="6151">
                  <c:v>39605.448788483794</c:v>
                </c:pt>
                <c:pt idx="6152">
                  <c:v>39605.449482870354</c:v>
                </c:pt>
                <c:pt idx="6153">
                  <c:v>39605.450177257037</c:v>
                </c:pt>
                <c:pt idx="6154">
                  <c:v>39605.450871643596</c:v>
                </c:pt>
                <c:pt idx="6155">
                  <c:v>39605.451566030089</c:v>
                </c:pt>
                <c:pt idx="6156">
                  <c:v>39605.452260416663</c:v>
                </c:pt>
                <c:pt idx="6157">
                  <c:v>39605.452954803244</c:v>
                </c:pt>
                <c:pt idx="6158">
                  <c:v>39605.453649189818</c:v>
                </c:pt>
                <c:pt idx="6159">
                  <c:v>39605.454343576392</c:v>
                </c:pt>
                <c:pt idx="6160">
                  <c:v>39605.455037963002</c:v>
                </c:pt>
                <c:pt idx="6161">
                  <c:v>39605.455732349612</c:v>
                </c:pt>
                <c:pt idx="6162">
                  <c:v>39605.456426736113</c:v>
                </c:pt>
                <c:pt idx="6163">
                  <c:v>39605.457121122687</c:v>
                </c:pt>
                <c:pt idx="6164">
                  <c:v>39605.45781550926</c:v>
                </c:pt>
                <c:pt idx="6165">
                  <c:v>39605.458509895965</c:v>
                </c:pt>
                <c:pt idx="6166">
                  <c:v>39605.459204282481</c:v>
                </c:pt>
                <c:pt idx="6167">
                  <c:v>39605.459898669003</c:v>
                </c:pt>
                <c:pt idx="6168">
                  <c:v>39605.460593055563</c:v>
                </c:pt>
                <c:pt idx="6169">
                  <c:v>39605.461287442202</c:v>
                </c:pt>
                <c:pt idx="6170">
                  <c:v>39605.461981828674</c:v>
                </c:pt>
                <c:pt idx="6171">
                  <c:v>39605.462676215277</c:v>
                </c:pt>
                <c:pt idx="6172">
                  <c:v>39605.463370601763</c:v>
                </c:pt>
                <c:pt idx="6173">
                  <c:v>39605.464064988431</c:v>
                </c:pt>
                <c:pt idx="6174">
                  <c:v>39605.464759375012</c:v>
                </c:pt>
                <c:pt idx="6175">
                  <c:v>39605.465453761477</c:v>
                </c:pt>
                <c:pt idx="6176">
                  <c:v>39605.466148148211</c:v>
                </c:pt>
                <c:pt idx="6177">
                  <c:v>39605.466842534704</c:v>
                </c:pt>
                <c:pt idx="6178">
                  <c:v>39605.467536921286</c:v>
                </c:pt>
                <c:pt idx="6179">
                  <c:v>39605.468231307968</c:v>
                </c:pt>
                <c:pt idx="6180">
                  <c:v>39605.468925694448</c:v>
                </c:pt>
                <c:pt idx="6181">
                  <c:v>39605.469620080985</c:v>
                </c:pt>
                <c:pt idx="6182">
                  <c:v>39605.470314467602</c:v>
                </c:pt>
                <c:pt idx="6183">
                  <c:v>39605.471008854169</c:v>
                </c:pt>
                <c:pt idx="6184">
                  <c:v>39605.471703240735</c:v>
                </c:pt>
                <c:pt idx="6185">
                  <c:v>39605.472397627316</c:v>
                </c:pt>
                <c:pt idx="6186">
                  <c:v>39605.473092013875</c:v>
                </c:pt>
                <c:pt idx="6187">
                  <c:v>39605.473786400464</c:v>
                </c:pt>
                <c:pt idx="6188">
                  <c:v>39605.474480786994</c:v>
                </c:pt>
                <c:pt idx="6189">
                  <c:v>39605.475175173604</c:v>
                </c:pt>
                <c:pt idx="6190">
                  <c:v>39605.475869560185</c:v>
                </c:pt>
                <c:pt idx="6191">
                  <c:v>39605.476563946839</c:v>
                </c:pt>
                <c:pt idx="6192">
                  <c:v>39605.477258333332</c:v>
                </c:pt>
                <c:pt idx="6193">
                  <c:v>39605.477952719906</c:v>
                </c:pt>
                <c:pt idx="6194">
                  <c:v>39605.47864710656</c:v>
                </c:pt>
                <c:pt idx="6195">
                  <c:v>39605.479341493061</c:v>
                </c:pt>
                <c:pt idx="6196">
                  <c:v>39605.480035879642</c:v>
                </c:pt>
                <c:pt idx="6197">
                  <c:v>39605.480730266201</c:v>
                </c:pt>
                <c:pt idx="6198">
                  <c:v>39605.481424652775</c:v>
                </c:pt>
                <c:pt idx="6199">
                  <c:v>39605.482119039349</c:v>
                </c:pt>
                <c:pt idx="6200">
                  <c:v>39605.482813426075</c:v>
                </c:pt>
                <c:pt idx="6201">
                  <c:v>39605.483507812503</c:v>
                </c:pt>
                <c:pt idx="6202">
                  <c:v>39605.484202199208</c:v>
                </c:pt>
                <c:pt idx="6203">
                  <c:v>39605.484896585651</c:v>
                </c:pt>
                <c:pt idx="6204">
                  <c:v>39605.485590972232</c:v>
                </c:pt>
                <c:pt idx="6205">
                  <c:v>39605.486285358929</c:v>
                </c:pt>
                <c:pt idx="6206">
                  <c:v>39605.486979745445</c:v>
                </c:pt>
                <c:pt idx="6207">
                  <c:v>39605.487674131946</c:v>
                </c:pt>
                <c:pt idx="6208">
                  <c:v>39605.488368518541</c:v>
                </c:pt>
                <c:pt idx="6209">
                  <c:v>39605.489062905086</c:v>
                </c:pt>
                <c:pt idx="6210">
                  <c:v>39605.489757291667</c:v>
                </c:pt>
                <c:pt idx="6211">
                  <c:v>39605.490451678234</c:v>
                </c:pt>
                <c:pt idx="6212">
                  <c:v>39605.491146064727</c:v>
                </c:pt>
                <c:pt idx="6213">
                  <c:v>39605.491840451374</c:v>
                </c:pt>
                <c:pt idx="6214">
                  <c:v>39605.492534837962</c:v>
                </c:pt>
                <c:pt idx="6215">
                  <c:v>39605.493229224543</c:v>
                </c:pt>
                <c:pt idx="6216">
                  <c:v>39605.493923610971</c:v>
                </c:pt>
                <c:pt idx="6217">
                  <c:v>39605.494617997683</c:v>
                </c:pt>
                <c:pt idx="6218">
                  <c:v>39605.495312384257</c:v>
                </c:pt>
                <c:pt idx="6219">
                  <c:v>39605.496006770831</c:v>
                </c:pt>
                <c:pt idx="6220">
                  <c:v>39605.496701157404</c:v>
                </c:pt>
                <c:pt idx="6221">
                  <c:v>39605.497395543978</c:v>
                </c:pt>
                <c:pt idx="6222">
                  <c:v>39605.498089930552</c:v>
                </c:pt>
                <c:pt idx="6223">
                  <c:v>39605.498784317126</c:v>
                </c:pt>
                <c:pt idx="6224">
                  <c:v>39605.499478703605</c:v>
                </c:pt>
                <c:pt idx="6225">
                  <c:v>39605.50017309028</c:v>
                </c:pt>
                <c:pt idx="6226">
                  <c:v>39605.500867476971</c:v>
                </c:pt>
                <c:pt idx="6227">
                  <c:v>39605.501561863319</c:v>
                </c:pt>
                <c:pt idx="6228">
                  <c:v>39605.502256250074</c:v>
                </c:pt>
                <c:pt idx="6229">
                  <c:v>39605.502950636583</c:v>
                </c:pt>
                <c:pt idx="6230">
                  <c:v>39605.503645023135</c:v>
                </c:pt>
                <c:pt idx="6231">
                  <c:v>39605.504339409803</c:v>
                </c:pt>
                <c:pt idx="6232">
                  <c:v>39605.505033796297</c:v>
                </c:pt>
                <c:pt idx="6233">
                  <c:v>39605.50572818287</c:v>
                </c:pt>
                <c:pt idx="6234">
                  <c:v>39605.506422569364</c:v>
                </c:pt>
                <c:pt idx="6235">
                  <c:v>39605.507116956018</c:v>
                </c:pt>
                <c:pt idx="6236">
                  <c:v>39605.507811342613</c:v>
                </c:pt>
                <c:pt idx="6237">
                  <c:v>39605.508505729202</c:v>
                </c:pt>
                <c:pt idx="6238">
                  <c:v>39605.509200115725</c:v>
                </c:pt>
                <c:pt idx="6239">
                  <c:v>39605.509894502306</c:v>
                </c:pt>
                <c:pt idx="6240">
                  <c:v>39605.510588888959</c:v>
                </c:pt>
                <c:pt idx="6241">
                  <c:v>39605.51128327546</c:v>
                </c:pt>
                <c:pt idx="6242">
                  <c:v>39605.511977662034</c:v>
                </c:pt>
                <c:pt idx="6243">
                  <c:v>39605.512672048681</c:v>
                </c:pt>
                <c:pt idx="6244">
                  <c:v>39605.513366435189</c:v>
                </c:pt>
                <c:pt idx="6245">
                  <c:v>39605.514060821755</c:v>
                </c:pt>
                <c:pt idx="6246">
                  <c:v>39605.514755208409</c:v>
                </c:pt>
                <c:pt idx="6247">
                  <c:v>39605.51544959491</c:v>
                </c:pt>
                <c:pt idx="6248">
                  <c:v>39605.516143981484</c:v>
                </c:pt>
                <c:pt idx="6249">
                  <c:v>39605.51683836821</c:v>
                </c:pt>
                <c:pt idx="6250">
                  <c:v>39605.517532754631</c:v>
                </c:pt>
                <c:pt idx="6251">
                  <c:v>39605.518227141212</c:v>
                </c:pt>
                <c:pt idx="6252">
                  <c:v>39605.518921527779</c:v>
                </c:pt>
                <c:pt idx="6253">
                  <c:v>39605.519615914352</c:v>
                </c:pt>
                <c:pt idx="6254">
                  <c:v>39605.520310300933</c:v>
                </c:pt>
                <c:pt idx="6255">
                  <c:v>39605.521004687413</c:v>
                </c:pt>
                <c:pt idx="6256">
                  <c:v>39605.521699074081</c:v>
                </c:pt>
                <c:pt idx="6257">
                  <c:v>39605.522393460626</c:v>
                </c:pt>
                <c:pt idx="6258">
                  <c:v>39605.523087847185</c:v>
                </c:pt>
                <c:pt idx="6259">
                  <c:v>39605.523782233642</c:v>
                </c:pt>
                <c:pt idx="6260">
                  <c:v>39605.524476620354</c:v>
                </c:pt>
                <c:pt idx="6261">
                  <c:v>39605.525171006935</c:v>
                </c:pt>
                <c:pt idx="6262">
                  <c:v>39605.525865393516</c:v>
                </c:pt>
                <c:pt idx="6263">
                  <c:v>39605.52655978009</c:v>
                </c:pt>
                <c:pt idx="6264">
                  <c:v>39605.527254166664</c:v>
                </c:pt>
                <c:pt idx="6265">
                  <c:v>39605.527948553143</c:v>
                </c:pt>
                <c:pt idx="6266">
                  <c:v>39605.528642939804</c:v>
                </c:pt>
                <c:pt idx="6267">
                  <c:v>39605.529337326392</c:v>
                </c:pt>
                <c:pt idx="6268">
                  <c:v>39605.530031712966</c:v>
                </c:pt>
                <c:pt idx="6269">
                  <c:v>39605.53072609954</c:v>
                </c:pt>
                <c:pt idx="6270">
                  <c:v>39605.531420486106</c:v>
                </c:pt>
                <c:pt idx="6271">
                  <c:v>39605.532114872687</c:v>
                </c:pt>
                <c:pt idx="6272">
                  <c:v>39605.532809259261</c:v>
                </c:pt>
                <c:pt idx="6273">
                  <c:v>39605.533503645835</c:v>
                </c:pt>
                <c:pt idx="6274">
                  <c:v>39605.534198032408</c:v>
                </c:pt>
                <c:pt idx="6275">
                  <c:v>39605.534892419011</c:v>
                </c:pt>
                <c:pt idx="6276">
                  <c:v>39605.535586805556</c:v>
                </c:pt>
                <c:pt idx="6277">
                  <c:v>39605.536281192202</c:v>
                </c:pt>
                <c:pt idx="6278">
                  <c:v>39605.536975578703</c:v>
                </c:pt>
                <c:pt idx="6279">
                  <c:v>39605.537669965175</c:v>
                </c:pt>
                <c:pt idx="6280">
                  <c:v>39605.538364351851</c:v>
                </c:pt>
                <c:pt idx="6281">
                  <c:v>39605.539058738432</c:v>
                </c:pt>
                <c:pt idx="6282">
                  <c:v>39605.539753124998</c:v>
                </c:pt>
                <c:pt idx="6283">
                  <c:v>39605.540447511485</c:v>
                </c:pt>
                <c:pt idx="6284">
                  <c:v>39605.541141898146</c:v>
                </c:pt>
                <c:pt idx="6285">
                  <c:v>39605.541836284719</c:v>
                </c:pt>
                <c:pt idx="6286">
                  <c:v>39605.542530671286</c:v>
                </c:pt>
                <c:pt idx="6287">
                  <c:v>39605.543225057867</c:v>
                </c:pt>
                <c:pt idx="6288">
                  <c:v>39605.543919444579</c:v>
                </c:pt>
                <c:pt idx="6289">
                  <c:v>39605.544613831022</c:v>
                </c:pt>
                <c:pt idx="6290">
                  <c:v>39605.545308217595</c:v>
                </c:pt>
                <c:pt idx="6291">
                  <c:v>39605.546002604169</c:v>
                </c:pt>
                <c:pt idx="6292">
                  <c:v>39605.546696990743</c:v>
                </c:pt>
                <c:pt idx="6293">
                  <c:v>39605.547391377317</c:v>
                </c:pt>
                <c:pt idx="6294">
                  <c:v>39605.548085763876</c:v>
                </c:pt>
                <c:pt idx="6295">
                  <c:v>39605.548780150464</c:v>
                </c:pt>
                <c:pt idx="6296">
                  <c:v>39605.549474536994</c:v>
                </c:pt>
                <c:pt idx="6297">
                  <c:v>39605.550168923604</c:v>
                </c:pt>
                <c:pt idx="6298">
                  <c:v>39605.550863310193</c:v>
                </c:pt>
                <c:pt idx="6299">
                  <c:v>39605.551557696846</c:v>
                </c:pt>
                <c:pt idx="6300">
                  <c:v>39605.552252083333</c:v>
                </c:pt>
                <c:pt idx="6301">
                  <c:v>39605.552946469943</c:v>
                </c:pt>
                <c:pt idx="6302">
                  <c:v>39605.55364085648</c:v>
                </c:pt>
                <c:pt idx="6303">
                  <c:v>39605.55433524317</c:v>
                </c:pt>
                <c:pt idx="6304">
                  <c:v>39605.555029629628</c:v>
                </c:pt>
                <c:pt idx="6305">
                  <c:v>39605.555724016194</c:v>
                </c:pt>
                <c:pt idx="6306">
                  <c:v>39605.556418402884</c:v>
                </c:pt>
                <c:pt idx="6307">
                  <c:v>39605.557112789334</c:v>
                </c:pt>
                <c:pt idx="6308">
                  <c:v>39605.557807176003</c:v>
                </c:pt>
                <c:pt idx="6309">
                  <c:v>39605.558501562497</c:v>
                </c:pt>
                <c:pt idx="6310">
                  <c:v>39605.559195949092</c:v>
                </c:pt>
                <c:pt idx="6311">
                  <c:v>39605.559890335651</c:v>
                </c:pt>
                <c:pt idx="6312">
                  <c:v>39605.560584722225</c:v>
                </c:pt>
                <c:pt idx="6313">
                  <c:v>39605.561279108799</c:v>
                </c:pt>
                <c:pt idx="6314">
                  <c:v>39605.561973495373</c:v>
                </c:pt>
                <c:pt idx="6315">
                  <c:v>39605.562667881924</c:v>
                </c:pt>
                <c:pt idx="6316">
                  <c:v>39605.56336226852</c:v>
                </c:pt>
                <c:pt idx="6317">
                  <c:v>39605.564056655094</c:v>
                </c:pt>
                <c:pt idx="6318">
                  <c:v>39605.564751041624</c:v>
                </c:pt>
                <c:pt idx="6319">
                  <c:v>39605.565445428234</c:v>
                </c:pt>
                <c:pt idx="6320">
                  <c:v>39605.566139814815</c:v>
                </c:pt>
                <c:pt idx="6321">
                  <c:v>39605.566834201389</c:v>
                </c:pt>
                <c:pt idx="6322">
                  <c:v>39605.567528587955</c:v>
                </c:pt>
                <c:pt idx="6323">
                  <c:v>39605.568222974543</c:v>
                </c:pt>
                <c:pt idx="6324">
                  <c:v>39605.56891736111</c:v>
                </c:pt>
                <c:pt idx="6325">
                  <c:v>39605.569611747684</c:v>
                </c:pt>
                <c:pt idx="6326">
                  <c:v>39605.570306134257</c:v>
                </c:pt>
                <c:pt idx="6327">
                  <c:v>39605.571000520824</c:v>
                </c:pt>
                <c:pt idx="6328">
                  <c:v>39605.571694907405</c:v>
                </c:pt>
                <c:pt idx="6329">
                  <c:v>39605.572389293993</c:v>
                </c:pt>
                <c:pt idx="6330">
                  <c:v>39605.57308368048</c:v>
                </c:pt>
                <c:pt idx="6331">
                  <c:v>39605.573778067126</c:v>
                </c:pt>
                <c:pt idx="6332">
                  <c:v>39605.574472453707</c:v>
                </c:pt>
                <c:pt idx="6333">
                  <c:v>39605.575166840274</c:v>
                </c:pt>
                <c:pt idx="6334">
                  <c:v>39605.575861226862</c:v>
                </c:pt>
                <c:pt idx="6335">
                  <c:v>39605.576555613428</c:v>
                </c:pt>
                <c:pt idx="6336">
                  <c:v>39605.577250000002</c:v>
                </c:pt>
                <c:pt idx="6337">
                  <c:v>39605.577944386583</c:v>
                </c:pt>
                <c:pt idx="6338">
                  <c:v>39605.578638773193</c:v>
                </c:pt>
                <c:pt idx="6339">
                  <c:v>39605.579333159723</c:v>
                </c:pt>
                <c:pt idx="6340">
                  <c:v>39605.580027546297</c:v>
                </c:pt>
                <c:pt idx="6341">
                  <c:v>39605.580721932871</c:v>
                </c:pt>
                <c:pt idx="6342">
                  <c:v>39605.581416319445</c:v>
                </c:pt>
                <c:pt idx="6343">
                  <c:v>39605.582110706018</c:v>
                </c:pt>
                <c:pt idx="6344">
                  <c:v>39605.582805092643</c:v>
                </c:pt>
                <c:pt idx="6345">
                  <c:v>39605.583499479202</c:v>
                </c:pt>
                <c:pt idx="6346">
                  <c:v>39605.584193865725</c:v>
                </c:pt>
                <c:pt idx="6347">
                  <c:v>39605.584888252313</c:v>
                </c:pt>
                <c:pt idx="6348">
                  <c:v>39605.585582638887</c:v>
                </c:pt>
                <c:pt idx="6349">
                  <c:v>39605.586277025555</c:v>
                </c:pt>
                <c:pt idx="6350">
                  <c:v>39605.586971412042</c:v>
                </c:pt>
                <c:pt idx="6351">
                  <c:v>39605.587665798608</c:v>
                </c:pt>
                <c:pt idx="6352">
                  <c:v>39605.588360185182</c:v>
                </c:pt>
                <c:pt idx="6353">
                  <c:v>39605.589054571756</c:v>
                </c:pt>
                <c:pt idx="6354">
                  <c:v>39605.589748958337</c:v>
                </c:pt>
                <c:pt idx="6355">
                  <c:v>39605.59044334491</c:v>
                </c:pt>
                <c:pt idx="6356">
                  <c:v>39605.591137731368</c:v>
                </c:pt>
                <c:pt idx="6357">
                  <c:v>39605.591832118058</c:v>
                </c:pt>
                <c:pt idx="6358">
                  <c:v>39605.592526504624</c:v>
                </c:pt>
                <c:pt idx="6359">
                  <c:v>39605.593220891184</c:v>
                </c:pt>
                <c:pt idx="6360">
                  <c:v>39605.593915277779</c:v>
                </c:pt>
                <c:pt idx="6361">
                  <c:v>39605.594609664324</c:v>
                </c:pt>
                <c:pt idx="6362">
                  <c:v>39605.595304050927</c:v>
                </c:pt>
                <c:pt idx="6363">
                  <c:v>39605.5959984375</c:v>
                </c:pt>
                <c:pt idx="6364">
                  <c:v>39605.596692824081</c:v>
                </c:pt>
                <c:pt idx="6365">
                  <c:v>39605.597387210575</c:v>
                </c:pt>
                <c:pt idx="6366">
                  <c:v>39605.598081597185</c:v>
                </c:pt>
                <c:pt idx="6367">
                  <c:v>39605.598775983774</c:v>
                </c:pt>
                <c:pt idx="6368">
                  <c:v>39605.599470370355</c:v>
                </c:pt>
                <c:pt idx="6369">
                  <c:v>39605.600164756936</c:v>
                </c:pt>
                <c:pt idx="6370">
                  <c:v>39605.600859143604</c:v>
                </c:pt>
                <c:pt idx="6371">
                  <c:v>39605.601553530076</c:v>
                </c:pt>
                <c:pt idx="6372">
                  <c:v>39605.602247916664</c:v>
                </c:pt>
                <c:pt idx="6373">
                  <c:v>39605.602942303194</c:v>
                </c:pt>
                <c:pt idx="6374">
                  <c:v>39605.603636689804</c:v>
                </c:pt>
                <c:pt idx="6375">
                  <c:v>39605.604331076393</c:v>
                </c:pt>
                <c:pt idx="6376">
                  <c:v>39605.605025462966</c:v>
                </c:pt>
                <c:pt idx="6377">
                  <c:v>39605.60571984954</c:v>
                </c:pt>
                <c:pt idx="6378">
                  <c:v>39605.606414236143</c:v>
                </c:pt>
                <c:pt idx="6379">
                  <c:v>39605.607108622615</c:v>
                </c:pt>
                <c:pt idx="6380">
                  <c:v>39605.607803009254</c:v>
                </c:pt>
                <c:pt idx="6381">
                  <c:v>39605.608497395842</c:v>
                </c:pt>
                <c:pt idx="6382">
                  <c:v>39605.609191782329</c:v>
                </c:pt>
                <c:pt idx="6383">
                  <c:v>39605.609886168982</c:v>
                </c:pt>
                <c:pt idx="6384">
                  <c:v>39605.610580555556</c:v>
                </c:pt>
                <c:pt idx="6385">
                  <c:v>39605.611274942203</c:v>
                </c:pt>
                <c:pt idx="6386">
                  <c:v>39605.611969328711</c:v>
                </c:pt>
                <c:pt idx="6387">
                  <c:v>39605.612663715183</c:v>
                </c:pt>
                <c:pt idx="6388">
                  <c:v>39605.613358101851</c:v>
                </c:pt>
                <c:pt idx="6389">
                  <c:v>39605.614052488534</c:v>
                </c:pt>
                <c:pt idx="6390">
                  <c:v>39605.614746874999</c:v>
                </c:pt>
                <c:pt idx="6391">
                  <c:v>39605.615441261492</c:v>
                </c:pt>
                <c:pt idx="6392">
                  <c:v>39605.616135648212</c:v>
                </c:pt>
                <c:pt idx="6393">
                  <c:v>39605.616830034742</c:v>
                </c:pt>
                <c:pt idx="6394">
                  <c:v>39605.617524421294</c:v>
                </c:pt>
                <c:pt idx="6395">
                  <c:v>39605.618218807969</c:v>
                </c:pt>
                <c:pt idx="6396">
                  <c:v>39605.618913194565</c:v>
                </c:pt>
                <c:pt idx="6397">
                  <c:v>39605.619607580986</c:v>
                </c:pt>
                <c:pt idx="6398">
                  <c:v>39605.620301967574</c:v>
                </c:pt>
                <c:pt idx="6399">
                  <c:v>39605.620996354191</c:v>
                </c:pt>
                <c:pt idx="6400">
                  <c:v>39605.621690740649</c:v>
                </c:pt>
                <c:pt idx="6401">
                  <c:v>39605.622385127244</c:v>
                </c:pt>
                <c:pt idx="6402">
                  <c:v>39605.623079513767</c:v>
                </c:pt>
                <c:pt idx="6403">
                  <c:v>39605.623773900377</c:v>
                </c:pt>
                <c:pt idx="6404">
                  <c:v>39605.624468287024</c:v>
                </c:pt>
                <c:pt idx="6405">
                  <c:v>39605.625162673474</c:v>
                </c:pt>
                <c:pt idx="6406">
                  <c:v>39605.625857060186</c:v>
                </c:pt>
                <c:pt idx="6407">
                  <c:v>39605.626551446847</c:v>
                </c:pt>
                <c:pt idx="6408">
                  <c:v>39605.627245833202</c:v>
                </c:pt>
                <c:pt idx="6409">
                  <c:v>39605.627940219812</c:v>
                </c:pt>
                <c:pt idx="6410">
                  <c:v>39605.628634606481</c:v>
                </c:pt>
                <c:pt idx="6411">
                  <c:v>39605.629328993055</c:v>
                </c:pt>
                <c:pt idx="6412">
                  <c:v>39605.630023379628</c:v>
                </c:pt>
                <c:pt idx="6413">
                  <c:v>39605.630717766195</c:v>
                </c:pt>
                <c:pt idx="6414">
                  <c:v>39605.631412152776</c:v>
                </c:pt>
                <c:pt idx="6415">
                  <c:v>39605.632106539248</c:v>
                </c:pt>
                <c:pt idx="6416">
                  <c:v>39605.632800925923</c:v>
                </c:pt>
                <c:pt idx="6417">
                  <c:v>39605.633495312475</c:v>
                </c:pt>
                <c:pt idx="6418">
                  <c:v>39605.634189699071</c:v>
                </c:pt>
                <c:pt idx="6419">
                  <c:v>39605.634884085594</c:v>
                </c:pt>
                <c:pt idx="6420">
                  <c:v>39605.635578472233</c:v>
                </c:pt>
                <c:pt idx="6421">
                  <c:v>39605.636272858799</c:v>
                </c:pt>
                <c:pt idx="6422">
                  <c:v>39605.636967245373</c:v>
                </c:pt>
                <c:pt idx="6423">
                  <c:v>39605.637661631808</c:v>
                </c:pt>
                <c:pt idx="6424">
                  <c:v>39605.638356018542</c:v>
                </c:pt>
                <c:pt idx="6425">
                  <c:v>39605.639050405094</c:v>
                </c:pt>
                <c:pt idx="6426">
                  <c:v>39605.639744791559</c:v>
                </c:pt>
                <c:pt idx="6427">
                  <c:v>39605.640439178242</c:v>
                </c:pt>
                <c:pt idx="6428">
                  <c:v>39605.641133564743</c:v>
                </c:pt>
                <c:pt idx="6429">
                  <c:v>39605.641827951375</c:v>
                </c:pt>
                <c:pt idx="6430">
                  <c:v>39605.642522337963</c:v>
                </c:pt>
                <c:pt idx="6431">
                  <c:v>39605.643216724602</c:v>
                </c:pt>
                <c:pt idx="6432">
                  <c:v>39605.643911111074</c:v>
                </c:pt>
                <c:pt idx="6433">
                  <c:v>39605.644605497691</c:v>
                </c:pt>
                <c:pt idx="6434">
                  <c:v>39605.645299884258</c:v>
                </c:pt>
                <c:pt idx="6435">
                  <c:v>39605.645994270832</c:v>
                </c:pt>
                <c:pt idx="6436">
                  <c:v>39605.646688657405</c:v>
                </c:pt>
                <c:pt idx="6437">
                  <c:v>39605.647383043979</c:v>
                </c:pt>
                <c:pt idx="6438">
                  <c:v>39605.648077430611</c:v>
                </c:pt>
                <c:pt idx="6439">
                  <c:v>39605.648771817127</c:v>
                </c:pt>
                <c:pt idx="6440">
                  <c:v>39605.649466203613</c:v>
                </c:pt>
                <c:pt idx="6441">
                  <c:v>39605.650160590274</c:v>
                </c:pt>
                <c:pt idx="6442">
                  <c:v>39605.650854976993</c:v>
                </c:pt>
                <c:pt idx="6443">
                  <c:v>39605.651549363429</c:v>
                </c:pt>
                <c:pt idx="6444">
                  <c:v>39605.652243750003</c:v>
                </c:pt>
                <c:pt idx="6445">
                  <c:v>39605.652938136613</c:v>
                </c:pt>
                <c:pt idx="6446">
                  <c:v>39605.65363252315</c:v>
                </c:pt>
                <c:pt idx="6447">
                  <c:v>39605.654326909731</c:v>
                </c:pt>
                <c:pt idx="6448">
                  <c:v>39605.655021296297</c:v>
                </c:pt>
                <c:pt idx="6449">
                  <c:v>39605.655715682871</c:v>
                </c:pt>
                <c:pt idx="6450">
                  <c:v>39605.656410069445</c:v>
                </c:pt>
                <c:pt idx="6451">
                  <c:v>39605.657104456019</c:v>
                </c:pt>
                <c:pt idx="6452">
                  <c:v>39605.657798842592</c:v>
                </c:pt>
                <c:pt idx="6453">
                  <c:v>39605.658493229203</c:v>
                </c:pt>
                <c:pt idx="6454">
                  <c:v>39605.659187615616</c:v>
                </c:pt>
                <c:pt idx="6455">
                  <c:v>39605.659882002314</c:v>
                </c:pt>
                <c:pt idx="6456">
                  <c:v>39605.660576388967</c:v>
                </c:pt>
                <c:pt idx="6457">
                  <c:v>39605.661270775454</c:v>
                </c:pt>
                <c:pt idx="6458">
                  <c:v>39605.661965161933</c:v>
                </c:pt>
                <c:pt idx="6459">
                  <c:v>39605.662659548609</c:v>
                </c:pt>
                <c:pt idx="6460">
                  <c:v>39605.663353935175</c:v>
                </c:pt>
                <c:pt idx="6461">
                  <c:v>39605.664048321756</c:v>
                </c:pt>
                <c:pt idx="6462">
                  <c:v>39605.66474270825</c:v>
                </c:pt>
                <c:pt idx="6463">
                  <c:v>39605.665437094911</c:v>
                </c:pt>
                <c:pt idx="6464">
                  <c:v>39605.666131481485</c:v>
                </c:pt>
                <c:pt idx="6465">
                  <c:v>39605.666825868058</c:v>
                </c:pt>
                <c:pt idx="6466">
                  <c:v>39605.667520254625</c:v>
                </c:pt>
                <c:pt idx="6467">
                  <c:v>39605.668214641206</c:v>
                </c:pt>
                <c:pt idx="6468">
                  <c:v>39605.66890902778</c:v>
                </c:pt>
                <c:pt idx="6469">
                  <c:v>39605.669603414324</c:v>
                </c:pt>
                <c:pt idx="6470">
                  <c:v>39605.670297800942</c:v>
                </c:pt>
                <c:pt idx="6471">
                  <c:v>39605.670992187501</c:v>
                </c:pt>
                <c:pt idx="6472">
                  <c:v>39605.671686574075</c:v>
                </c:pt>
                <c:pt idx="6473">
                  <c:v>39605.672380960576</c:v>
                </c:pt>
                <c:pt idx="6474">
                  <c:v>39605.673075347222</c:v>
                </c:pt>
                <c:pt idx="6475">
                  <c:v>39605.67376973365</c:v>
                </c:pt>
                <c:pt idx="6476">
                  <c:v>39605.67446412037</c:v>
                </c:pt>
                <c:pt idx="6477">
                  <c:v>39605.675158506936</c:v>
                </c:pt>
                <c:pt idx="6478">
                  <c:v>39605.675852893517</c:v>
                </c:pt>
                <c:pt idx="6479">
                  <c:v>39605.676547280091</c:v>
                </c:pt>
                <c:pt idx="6480">
                  <c:v>39605.677241666584</c:v>
                </c:pt>
                <c:pt idx="6481">
                  <c:v>39605.677936053224</c:v>
                </c:pt>
                <c:pt idx="6482">
                  <c:v>39605.678630439812</c:v>
                </c:pt>
                <c:pt idx="6483">
                  <c:v>39605.679324826386</c:v>
                </c:pt>
                <c:pt idx="6484">
                  <c:v>39605.680019213003</c:v>
                </c:pt>
                <c:pt idx="6485">
                  <c:v>39605.68071359954</c:v>
                </c:pt>
                <c:pt idx="6486">
                  <c:v>39605.681407986114</c:v>
                </c:pt>
                <c:pt idx="6487">
                  <c:v>39605.682102372688</c:v>
                </c:pt>
                <c:pt idx="6488">
                  <c:v>39605.682796759254</c:v>
                </c:pt>
                <c:pt idx="6489">
                  <c:v>39605.683491145835</c:v>
                </c:pt>
                <c:pt idx="6490">
                  <c:v>39605.684185532336</c:v>
                </c:pt>
                <c:pt idx="6491">
                  <c:v>39605.684879919012</c:v>
                </c:pt>
                <c:pt idx="6492">
                  <c:v>39605.685574305593</c:v>
                </c:pt>
                <c:pt idx="6493">
                  <c:v>39605.686268692203</c:v>
                </c:pt>
                <c:pt idx="6494">
                  <c:v>39605.686963078711</c:v>
                </c:pt>
                <c:pt idx="6495">
                  <c:v>39605.687657465278</c:v>
                </c:pt>
                <c:pt idx="6496">
                  <c:v>39605.688351851852</c:v>
                </c:pt>
                <c:pt idx="6497">
                  <c:v>39605.689046238433</c:v>
                </c:pt>
                <c:pt idx="6498">
                  <c:v>39605.689740624985</c:v>
                </c:pt>
                <c:pt idx="6499">
                  <c:v>39605.6904350115</c:v>
                </c:pt>
                <c:pt idx="6500">
                  <c:v>39605.691129398147</c:v>
                </c:pt>
                <c:pt idx="6501">
                  <c:v>39605.691823784604</c:v>
                </c:pt>
                <c:pt idx="6502">
                  <c:v>39605.692518171294</c:v>
                </c:pt>
                <c:pt idx="6503">
                  <c:v>39605.693212557824</c:v>
                </c:pt>
                <c:pt idx="6504">
                  <c:v>39605.693906944434</c:v>
                </c:pt>
                <c:pt idx="6505">
                  <c:v>39605.694601330986</c:v>
                </c:pt>
                <c:pt idx="6506">
                  <c:v>39605.695295717574</c:v>
                </c:pt>
                <c:pt idx="6507">
                  <c:v>39605.69599010417</c:v>
                </c:pt>
                <c:pt idx="6508">
                  <c:v>39605.696684490744</c:v>
                </c:pt>
                <c:pt idx="6509">
                  <c:v>39605.697378877274</c:v>
                </c:pt>
                <c:pt idx="6510">
                  <c:v>39605.698073263884</c:v>
                </c:pt>
                <c:pt idx="6511">
                  <c:v>39605.698767650378</c:v>
                </c:pt>
                <c:pt idx="6512">
                  <c:v>39605.699462036944</c:v>
                </c:pt>
                <c:pt idx="6513">
                  <c:v>39605.700156423605</c:v>
                </c:pt>
                <c:pt idx="6514">
                  <c:v>39605.700850810186</c:v>
                </c:pt>
                <c:pt idx="6515">
                  <c:v>39605.70154519676</c:v>
                </c:pt>
                <c:pt idx="6516">
                  <c:v>39605.702239583334</c:v>
                </c:pt>
                <c:pt idx="6517">
                  <c:v>39605.702933969907</c:v>
                </c:pt>
                <c:pt idx="6518">
                  <c:v>39605.703628356481</c:v>
                </c:pt>
                <c:pt idx="6519">
                  <c:v>39605.704322743055</c:v>
                </c:pt>
                <c:pt idx="6520">
                  <c:v>39605.705017129629</c:v>
                </c:pt>
                <c:pt idx="6521">
                  <c:v>39605.705711516122</c:v>
                </c:pt>
                <c:pt idx="6522">
                  <c:v>39605.706405902776</c:v>
                </c:pt>
                <c:pt idx="6523">
                  <c:v>39605.707100289263</c:v>
                </c:pt>
                <c:pt idx="6524">
                  <c:v>39605.707794675924</c:v>
                </c:pt>
                <c:pt idx="6525">
                  <c:v>39605.708489062476</c:v>
                </c:pt>
                <c:pt idx="6526">
                  <c:v>39605.709183449071</c:v>
                </c:pt>
                <c:pt idx="6527">
                  <c:v>39605.709877835594</c:v>
                </c:pt>
                <c:pt idx="6528">
                  <c:v>39605.710572222219</c:v>
                </c:pt>
                <c:pt idx="6529">
                  <c:v>39605.7112666088</c:v>
                </c:pt>
                <c:pt idx="6530">
                  <c:v>39605.711960995301</c:v>
                </c:pt>
                <c:pt idx="6531">
                  <c:v>39605.712655381947</c:v>
                </c:pt>
                <c:pt idx="6532">
                  <c:v>39605.713349768521</c:v>
                </c:pt>
                <c:pt idx="6533">
                  <c:v>39605.714044155095</c:v>
                </c:pt>
                <c:pt idx="6534">
                  <c:v>39605.714738541654</c:v>
                </c:pt>
                <c:pt idx="6535">
                  <c:v>39605.715432928235</c:v>
                </c:pt>
                <c:pt idx="6536">
                  <c:v>39605.716127314816</c:v>
                </c:pt>
                <c:pt idx="6537">
                  <c:v>39605.716821701375</c:v>
                </c:pt>
                <c:pt idx="6538">
                  <c:v>39605.717516087963</c:v>
                </c:pt>
                <c:pt idx="6539">
                  <c:v>39605.718210474653</c:v>
                </c:pt>
                <c:pt idx="6540">
                  <c:v>39605.718904861104</c:v>
                </c:pt>
                <c:pt idx="6541">
                  <c:v>39605.719599247692</c:v>
                </c:pt>
                <c:pt idx="6542">
                  <c:v>39605.720293634186</c:v>
                </c:pt>
                <c:pt idx="6543">
                  <c:v>39605.720988020825</c:v>
                </c:pt>
                <c:pt idx="6544">
                  <c:v>39605.721682407297</c:v>
                </c:pt>
                <c:pt idx="6545">
                  <c:v>39605.722376793979</c:v>
                </c:pt>
                <c:pt idx="6546">
                  <c:v>39605.723071180524</c:v>
                </c:pt>
                <c:pt idx="6547">
                  <c:v>39605.723765566952</c:v>
                </c:pt>
                <c:pt idx="6548">
                  <c:v>39605.724459953613</c:v>
                </c:pt>
                <c:pt idx="6549">
                  <c:v>39605.725154340274</c:v>
                </c:pt>
                <c:pt idx="6550">
                  <c:v>39605.725848726855</c:v>
                </c:pt>
                <c:pt idx="6551">
                  <c:v>39605.726543113349</c:v>
                </c:pt>
                <c:pt idx="6552">
                  <c:v>39605.727237500003</c:v>
                </c:pt>
                <c:pt idx="6553">
                  <c:v>39605.727931886577</c:v>
                </c:pt>
                <c:pt idx="6554">
                  <c:v>39605.72862627315</c:v>
                </c:pt>
                <c:pt idx="6555">
                  <c:v>39605.729320659586</c:v>
                </c:pt>
                <c:pt idx="6556">
                  <c:v>39605.730015046298</c:v>
                </c:pt>
                <c:pt idx="6557">
                  <c:v>39605.730709432872</c:v>
                </c:pt>
                <c:pt idx="6558">
                  <c:v>39605.7314038193</c:v>
                </c:pt>
                <c:pt idx="6559">
                  <c:v>39605.732098206019</c:v>
                </c:pt>
                <c:pt idx="6560">
                  <c:v>39605.732792592586</c:v>
                </c:pt>
                <c:pt idx="6561">
                  <c:v>39605.733486979094</c:v>
                </c:pt>
                <c:pt idx="6562">
                  <c:v>39605.734181365617</c:v>
                </c:pt>
                <c:pt idx="6563">
                  <c:v>39605.734875752314</c:v>
                </c:pt>
                <c:pt idx="6564">
                  <c:v>39605.735570138888</c:v>
                </c:pt>
                <c:pt idx="6565">
                  <c:v>39605.736264525454</c:v>
                </c:pt>
                <c:pt idx="6566">
                  <c:v>39605.736958912035</c:v>
                </c:pt>
                <c:pt idx="6567">
                  <c:v>39605.737653298609</c:v>
                </c:pt>
                <c:pt idx="6568">
                  <c:v>39605.738347685176</c:v>
                </c:pt>
                <c:pt idx="6569">
                  <c:v>39605.739042071655</c:v>
                </c:pt>
                <c:pt idx="6570">
                  <c:v>39605.73973645833</c:v>
                </c:pt>
                <c:pt idx="6571">
                  <c:v>39605.740430844911</c:v>
                </c:pt>
                <c:pt idx="6572">
                  <c:v>39605.741125231383</c:v>
                </c:pt>
                <c:pt idx="6573">
                  <c:v>39605.741819618059</c:v>
                </c:pt>
                <c:pt idx="6574">
                  <c:v>39605.742514004633</c:v>
                </c:pt>
                <c:pt idx="6575">
                  <c:v>39605.743208391206</c:v>
                </c:pt>
                <c:pt idx="6576">
                  <c:v>39605.743902777707</c:v>
                </c:pt>
                <c:pt idx="6577">
                  <c:v>39605.744597164361</c:v>
                </c:pt>
                <c:pt idx="6578">
                  <c:v>39605.745291550928</c:v>
                </c:pt>
                <c:pt idx="6579">
                  <c:v>39605.745985937421</c:v>
                </c:pt>
                <c:pt idx="6580">
                  <c:v>39605.746680324082</c:v>
                </c:pt>
                <c:pt idx="6581">
                  <c:v>39605.747374710576</c:v>
                </c:pt>
                <c:pt idx="6582">
                  <c:v>39605.748069097222</c:v>
                </c:pt>
                <c:pt idx="6583">
                  <c:v>39605.748763483774</c:v>
                </c:pt>
                <c:pt idx="6584">
                  <c:v>39605.74945787037</c:v>
                </c:pt>
                <c:pt idx="6585">
                  <c:v>39605.750152257002</c:v>
                </c:pt>
                <c:pt idx="6586">
                  <c:v>39605.750846643517</c:v>
                </c:pt>
                <c:pt idx="6587">
                  <c:v>39605.751541030084</c:v>
                </c:pt>
                <c:pt idx="6588">
                  <c:v>39605.752235416738</c:v>
                </c:pt>
                <c:pt idx="6589">
                  <c:v>39605.752929803224</c:v>
                </c:pt>
                <c:pt idx="6590">
                  <c:v>39605.753624189805</c:v>
                </c:pt>
                <c:pt idx="6591">
                  <c:v>39605.754318576393</c:v>
                </c:pt>
                <c:pt idx="6592">
                  <c:v>39605.75501296296</c:v>
                </c:pt>
                <c:pt idx="6593">
                  <c:v>39605.755707349541</c:v>
                </c:pt>
                <c:pt idx="6594">
                  <c:v>39605.756401736115</c:v>
                </c:pt>
                <c:pt idx="6595">
                  <c:v>39605.757096122688</c:v>
                </c:pt>
                <c:pt idx="6596">
                  <c:v>39605.757790509175</c:v>
                </c:pt>
                <c:pt idx="6597">
                  <c:v>39605.758484895836</c:v>
                </c:pt>
                <c:pt idx="6598">
                  <c:v>39605.75917928241</c:v>
                </c:pt>
                <c:pt idx="6599">
                  <c:v>39605.759873668983</c:v>
                </c:pt>
                <c:pt idx="6600">
                  <c:v>39605.760568055557</c:v>
                </c:pt>
                <c:pt idx="6601">
                  <c:v>39605.761262442131</c:v>
                </c:pt>
                <c:pt idx="6602">
                  <c:v>39605.761956828705</c:v>
                </c:pt>
                <c:pt idx="6603">
                  <c:v>39605.762651215191</c:v>
                </c:pt>
                <c:pt idx="6604">
                  <c:v>39605.763345601707</c:v>
                </c:pt>
                <c:pt idx="6605">
                  <c:v>39605.764039988433</c:v>
                </c:pt>
                <c:pt idx="6606">
                  <c:v>39605.764734375</c:v>
                </c:pt>
                <c:pt idx="6607">
                  <c:v>39605.76542876142</c:v>
                </c:pt>
                <c:pt idx="6608">
                  <c:v>39605.766123148147</c:v>
                </c:pt>
                <c:pt idx="6609">
                  <c:v>39605.766817534721</c:v>
                </c:pt>
                <c:pt idx="6610">
                  <c:v>39605.767511921222</c:v>
                </c:pt>
                <c:pt idx="6611">
                  <c:v>39605.768206307868</c:v>
                </c:pt>
                <c:pt idx="6612">
                  <c:v>39605.768900694435</c:v>
                </c:pt>
                <c:pt idx="6613">
                  <c:v>39605.769595080994</c:v>
                </c:pt>
                <c:pt idx="6614">
                  <c:v>39605.770289467589</c:v>
                </c:pt>
                <c:pt idx="6615">
                  <c:v>39605.770983854156</c:v>
                </c:pt>
                <c:pt idx="6616">
                  <c:v>39605.771678240744</c:v>
                </c:pt>
                <c:pt idx="6617">
                  <c:v>39605.772372627274</c:v>
                </c:pt>
                <c:pt idx="6618">
                  <c:v>39605.773067013768</c:v>
                </c:pt>
                <c:pt idx="6619">
                  <c:v>39605.773761400393</c:v>
                </c:pt>
                <c:pt idx="6620">
                  <c:v>39605.774455787025</c:v>
                </c:pt>
                <c:pt idx="6621">
                  <c:v>39605.775150173584</c:v>
                </c:pt>
                <c:pt idx="6622">
                  <c:v>39605.775844560107</c:v>
                </c:pt>
                <c:pt idx="6623">
                  <c:v>39605.776538946855</c:v>
                </c:pt>
                <c:pt idx="6624">
                  <c:v>39605.777233333334</c:v>
                </c:pt>
                <c:pt idx="6625">
                  <c:v>39605.777927719821</c:v>
                </c:pt>
                <c:pt idx="6626">
                  <c:v>39605.778622106482</c:v>
                </c:pt>
                <c:pt idx="6627">
                  <c:v>39605.779316493063</c:v>
                </c:pt>
                <c:pt idx="6628">
                  <c:v>39605.780010879629</c:v>
                </c:pt>
                <c:pt idx="6629">
                  <c:v>39605.780705266196</c:v>
                </c:pt>
                <c:pt idx="6630">
                  <c:v>39605.781399652777</c:v>
                </c:pt>
                <c:pt idx="6631">
                  <c:v>39605.78209403935</c:v>
                </c:pt>
                <c:pt idx="6632">
                  <c:v>39605.782788425931</c:v>
                </c:pt>
                <c:pt idx="6633">
                  <c:v>39605.783482812367</c:v>
                </c:pt>
                <c:pt idx="6634">
                  <c:v>39605.784177199093</c:v>
                </c:pt>
                <c:pt idx="6635">
                  <c:v>39605.784871585594</c:v>
                </c:pt>
                <c:pt idx="6636">
                  <c:v>39605.785565972204</c:v>
                </c:pt>
                <c:pt idx="6637">
                  <c:v>39605.786260358793</c:v>
                </c:pt>
                <c:pt idx="6638">
                  <c:v>39605.786954745381</c:v>
                </c:pt>
                <c:pt idx="6639">
                  <c:v>39605.787649131926</c:v>
                </c:pt>
                <c:pt idx="6640">
                  <c:v>39605.788343518521</c:v>
                </c:pt>
                <c:pt idx="6641">
                  <c:v>39605.789037905095</c:v>
                </c:pt>
                <c:pt idx="6642">
                  <c:v>39605.789732291654</c:v>
                </c:pt>
                <c:pt idx="6643">
                  <c:v>39605.790426678184</c:v>
                </c:pt>
                <c:pt idx="6644">
                  <c:v>39605.791121064656</c:v>
                </c:pt>
                <c:pt idx="6645">
                  <c:v>39605.791815451375</c:v>
                </c:pt>
                <c:pt idx="6646">
                  <c:v>39605.792509837964</c:v>
                </c:pt>
                <c:pt idx="6647">
                  <c:v>39605.793204224537</c:v>
                </c:pt>
                <c:pt idx="6648">
                  <c:v>39605.79389861098</c:v>
                </c:pt>
                <c:pt idx="6649">
                  <c:v>39605.794592997685</c:v>
                </c:pt>
                <c:pt idx="6650">
                  <c:v>39605.795287384186</c:v>
                </c:pt>
                <c:pt idx="6651">
                  <c:v>39605.795981770694</c:v>
                </c:pt>
                <c:pt idx="6652">
                  <c:v>39605.796676157406</c:v>
                </c:pt>
                <c:pt idx="6653">
                  <c:v>39605.797370543907</c:v>
                </c:pt>
                <c:pt idx="6654">
                  <c:v>39605.798064930554</c:v>
                </c:pt>
                <c:pt idx="6655">
                  <c:v>39605.798759317127</c:v>
                </c:pt>
                <c:pt idx="6656">
                  <c:v>39605.799453703563</c:v>
                </c:pt>
                <c:pt idx="6657">
                  <c:v>39605.800148090282</c:v>
                </c:pt>
                <c:pt idx="6658">
                  <c:v>39605.80084247698</c:v>
                </c:pt>
                <c:pt idx="6659">
                  <c:v>39605.801536863422</c:v>
                </c:pt>
                <c:pt idx="6660">
                  <c:v>39605.802231250098</c:v>
                </c:pt>
                <c:pt idx="6661">
                  <c:v>39605.802925636592</c:v>
                </c:pt>
                <c:pt idx="6662">
                  <c:v>39605.803620023151</c:v>
                </c:pt>
                <c:pt idx="6663">
                  <c:v>39605.804314409826</c:v>
                </c:pt>
                <c:pt idx="6664">
                  <c:v>39605.805008796298</c:v>
                </c:pt>
                <c:pt idx="6665">
                  <c:v>39605.805703182872</c:v>
                </c:pt>
                <c:pt idx="6666">
                  <c:v>39605.806397569446</c:v>
                </c:pt>
                <c:pt idx="6667">
                  <c:v>39605.807091956041</c:v>
                </c:pt>
                <c:pt idx="6668">
                  <c:v>39605.807786342593</c:v>
                </c:pt>
                <c:pt idx="6669">
                  <c:v>39605.808480729167</c:v>
                </c:pt>
                <c:pt idx="6670">
                  <c:v>39605.809175115734</c:v>
                </c:pt>
                <c:pt idx="6671">
                  <c:v>39605.809869502315</c:v>
                </c:pt>
                <c:pt idx="6672">
                  <c:v>39605.810563888976</c:v>
                </c:pt>
                <c:pt idx="6673">
                  <c:v>39605.811258275571</c:v>
                </c:pt>
                <c:pt idx="6674">
                  <c:v>39605.811952662036</c:v>
                </c:pt>
                <c:pt idx="6675">
                  <c:v>39605.812647048697</c:v>
                </c:pt>
                <c:pt idx="6676">
                  <c:v>39605.813341435183</c:v>
                </c:pt>
                <c:pt idx="6677">
                  <c:v>39605.814035821793</c:v>
                </c:pt>
                <c:pt idx="6678">
                  <c:v>39605.814730208411</c:v>
                </c:pt>
                <c:pt idx="6679">
                  <c:v>39605.815424594912</c:v>
                </c:pt>
                <c:pt idx="6680">
                  <c:v>39605.816118981493</c:v>
                </c:pt>
                <c:pt idx="6681">
                  <c:v>39605.816813368212</c:v>
                </c:pt>
                <c:pt idx="6682">
                  <c:v>39605.817507754633</c:v>
                </c:pt>
                <c:pt idx="6683">
                  <c:v>39605.818202141243</c:v>
                </c:pt>
                <c:pt idx="6684">
                  <c:v>39605.81889652786</c:v>
                </c:pt>
                <c:pt idx="6685">
                  <c:v>39605.819590914361</c:v>
                </c:pt>
                <c:pt idx="6686">
                  <c:v>39605.820285300942</c:v>
                </c:pt>
                <c:pt idx="6687">
                  <c:v>39605.820979687502</c:v>
                </c:pt>
                <c:pt idx="6688">
                  <c:v>39605.821674074083</c:v>
                </c:pt>
                <c:pt idx="6689">
                  <c:v>39605.822368460635</c:v>
                </c:pt>
                <c:pt idx="6690">
                  <c:v>39605.823062847194</c:v>
                </c:pt>
                <c:pt idx="6691">
                  <c:v>39605.823757233775</c:v>
                </c:pt>
                <c:pt idx="6692">
                  <c:v>39605.82445162037</c:v>
                </c:pt>
                <c:pt idx="6693">
                  <c:v>39605.825146006944</c:v>
                </c:pt>
                <c:pt idx="6694">
                  <c:v>39605.825840393518</c:v>
                </c:pt>
                <c:pt idx="6695">
                  <c:v>39605.826534780092</c:v>
                </c:pt>
                <c:pt idx="6696">
                  <c:v>39605.827229166665</c:v>
                </c:pt>
                <c:pt idx="6697">
                  <c:v>39605.827923553174</c:v>
                </c:pt>
                <c:pt idx="6698">
                  <c:v>39605.828617939813</c:v>
                </c:pt>
                <c:pt idx="6699">
                  <c:v>39605.829312326459</c:v>
                </c:pt>
                <c:pt idx="6700">
                  <c:v>39605.83000671296</c:v>
                </c:pt>
                <c:pt idx="6701">
                  <c:v>39605.830701099541</c:v>
                </c:pt>
                <c:pt idx="6702">
                  <c:v>39605.831395486181</c:v>
                </c:pt>
                <c:pt idx="6703">
                  <c:v>39605.832089872689</c:v>
                </c:pt>
                <c:pt idx="6704">
                  <c:v>39605.832784259255</c:v>
                </c:pt>
                <c:pt idx="6705">
                  <c:v>39605.833478645836</c:v>
                </c:pt>
                <c:pt idx="6706">
                  <c:v>39605.83417303241</c:v>
                </c:pt>
                <c:pt idx="6707">
                  <c:v>39605.834867419013</c:v>
                </c:pt>
                <c:pt idx="6708">
                  <c:v>39605.835561805558</c:v>
                </c:pt>
                <c:pt idx="6709">
                  <c:v>39605.836256192255</c:v>
                </c:pt>
                <c:pt idx="6710">
                  <c:v>39605.836950578712</c:v>
                </c:pt>
                <c:pt idx="6711">
                  <c:v>39605.837644965191</c:v>
                </c:pt>
                <c:pt idx="6712">
                  <c:v>39605.83833935194</c:v>
                </c:pt>
                <c:pt idx="6713">
                  <c:v>39605.839033738433</c:v>
                </c:pt>
                <c:pt idx="6714">
                  <c:v>39605.839728125</c:v>
                </c:pt>
                <c:pt idx="6715">
                  <c:v>39605.840422511574</c:v>
                </c:pt>
                <c:pt idx="6716">
                  <c:v>39605.841116898213</c:v>
                </c:pt>
                <c:pt idx="6717">
                  <c:v>39605.841811284743</c:v>
                </c:pt>
                <c:pt idx="6718">
                  <c:v>39605.842505671295</c:v>
                </c:pt>
                <c:pt idx="6719">
                  <c:v>39605.843200057869</c:v>
                </c:pt>
                <c:pt idx="6720">
                  <c:v>39605.843894444573</c:v>
                </c:pt>
                <c:pt idx="6721">
                  <c:v>39605.844588831016</c:v>
                </c:pt>
                <c:pt idx="6722">
                  <c:v>39605.84528321759</c:v>
                </c:pt>
                <c:pt idx="6723">
                  <c:v>39605.845977604193</c:v>
                </c:pt>
                <c:pt idx="6724">
                  <c:v>39605.846671990817</c:v>
                </c:pt>
                <c:pt idx="6725">
                  <c:v>39605.847366377318</c:v>
                </c:pt>
                <c:pt idx="6726">
                  <c:v>39605.848060763885</c:v>
                </c:pt>
                <c:pt idx="6727">
                  <c:v>39605.848755150546</c:v>
                </c:pt>
                <c:pt idx="6728">
                  <c:v>39605.849449537025</c:v>
                </c:pt>
                <c:pt idx="6729">
                  <c:v>39605.850143923606</c:v>
                </c:pt>
                <c:pt idx="6730">
                  <c:v>39605.850838310267</c:v>
                </c:pt>
                <c:pt idx="6731">
                  <c:v>39605.851532696855</c:v>
                </c:pt>
                <c:pt idx="6732">
                  <c:v>39605.852227083342</c:v>
                </c:pt>
                <c:pt idx="6733">
                  <c:v>39605.852921469988</c:v>
                </c:pt>
                <c:pt idx="6734">
                  <c:v>39605.853615856577</c:v>
                </c:pt>
                <c:pt idx="6735">
                  <c:v>39605.854310243194</c:v>
                </c:pt>
                <c:pt idx="6736">
                  <c:v>39605.85500462963</c:v>
                </c:pt>
                <c:pt idx="6737">
                  <c:v>39605.855699016203</c:v>
                </c:pt>
                <c:pt idx="6738">
                  <c:v>39605.856393402901</c:v>
                </c:pt>
                <c:pt idx="6739">
                  <c:v>39605.857087789351</c:v>
                </c:pt>
                <c:pt idx="6740">
                  <c:v>39605.857782175932</c:v>
                </c:pt>
                <c:pt idx="6741">
                  <c:v>39605.858476562498</c:v>
                </c:pt>
                <c:pt idx="6742">
                  <c:v>39605.859170949145</c:v>
                </c:pt>
                <c:pt idx="6743">
                  <c:v>39605.859865335646</c:v>
                </c:pt>
                <c:pt idx="6744">
                  <c:v>39605.860559722219</c:v>
                </c:pt>
                <c:pt idx="6745">
                  <c:v>39605.861254108793</c:v>
                </c:pt>
                <c:pt idx="6746">
                  <c:v>39605.861948495367</c:v>
                </c:pt>
                <c:pt idx="6747">
                  <c:v>39605.862642881926</c:v>
                </c:pt>
                <c:pt idx="6748">
                  <c:v>39605.863337268594</c:v>
                </c:pt>
                <c:pt idx="6749">
                  <c:v>39605.864031655095</c:v>
                </c:pt>
                <c:pt idx="6750">
                  <c:v>39605.864726041655</c:v>
                </c:pt>
                <c:pt idx="6751">
                  <c:v>39605.865420428236</c:v>
                </c:pt>
                <c:pt idx="6752">
                  <c:v>39605.866114814817</c:v>
                </c:pt>
                <c:pt idx="6753">
                  <c:v>39605.86680920139</c:v>
                </c:pt>
                <c:pt idx="6754">
                  <c:v>39605.867503587964</c:v>
                </c:pt>
                <c:pt idx="6755">
                  <c:v>39605.868197974603</c:v>
                </c:pt>
                <c:pt idx="6756">
                  <c:v>39605.868892361112</c:v>
                </c:pt>
                <c:pt idx="6757">
                  <c:v>39605.869586747685</c:v>
                </c:pt>
                <c:pt idx="6758">
                  <c:v>39605.870281134259</c:v>
                </c:pt>
                <c:pt idx="6759">
                  <c:v>39605.870975520833</c:v>
                </c:pt>
                <c:pt idx="6760">
                  <c:v>39605.871669907407</c:v>
                </c:pt>
                <c:pt idx="6761">
                  <c:v>39605.87236429406</c:v>
                </c:pt>
              </c:numCache>
            </c:numRef>
          </c:cat>
          <c:val>
            <c:numRef>
              <c:f>Feuil1!$G$2:$G$6763</c:f>
              <c:numCache>
                <c:formatCode>General</c:formatCode>
                <c:ptCount val="6762"/>
                <c:pt idx="0">
                  <c:v>43.17909453</c:v>
                </c:pt>
                <c:pt idx="1">
                  <c:v>43.160128110000088</c:v>
                </c:pt>
                <c:pt idx="2">
                  <c:v>43.173384210000002</c:v>
                </c:pt>
                <c:pt idx="3">
                  <c:v>43.174913760000003</c:v>
                </c:pt>
                <c:pt idx="4">
                  <c:v>43.167673890000003</c:v>
                </c:pt>
                <c:pt idx="5">
                  <c:v>43.171446780000004</c:v>
                </c:pt>
                <c:pt idx="6">
                  <c:v>43.174301940000063</c:v>
                </c:pt>
                <c:pt idx="7">
                  <c:v>43.172262540000013</c:v>
                </c:pt>
                <c:pt idx="8">
                  <c:v>43.164614790000002</c:v>
                </c:pt>
                <c:pt idx="9">
                  <c:v>43.178482710000011</c:v>
                </c:pt>
                <c:pt idx="10">
                  <c:v>43.175729520000012</c:v>
                </c:pt>
                <c:pt idx="11">
                  <c:v>43.175627550000002</c:v>
                </c:pt>
                <c:pt idx="12">
                  <c:v>43.173690120000003</c:v>
                </c:pt>
                <c:pt idx="13">
                  <c:v>43.177361040000001</c:v>
                </c:pt>
                <c:pt idx="14">
                  <c:v>43.188985620000011</c:v>
                </c:pt>
                <c:pt idx="15">
                  <c:v>43.171548750000007</c:v>
                </c:pt>
                <c:pt idx="16">
                  <c:v>43.181643779999995</c:v>
                </c:pt>
                <c:pt idx="17">
                  <c:v>43.17838074000008</c:v>
                </c:pt>
                <c:pt idx="18">
                  <c:v>43.178788620000013</c:v>
                </c:pt>
                <c:pt idx="19">
                  <c:v>43.175015730000119</c:v>
                </c:pt>
                <c:pt idx="20">
                  <c:v>43.182459540000011</c:v>
                </c:pt>
                <c:pt idx="21">
                  <c:v>43.181643779999995</c:v>
                </c:pt>
                <c:pt idx="22">
                  <c:v>43.175729520000012</c:v>
                </c:pt>
                <c:pt idx="23">
                  <c:v>43.180114230000079</c:v>
                </c:pt>
                <c:pt idx="24">
                  <c:v>43.177157100000002</c:v>
                </c:pt>
                <c:pt idx="25">
                  <c:v>43.17481179</c:v>
                </c:pt>
                <c:pt idx="26">
                  <c:v>43.16961132000008</c:v>
                </c:pt>
                <c:pt idx="27">
                  <c:v>43.172874360000002</c:v>
                </c:pt>
                <c:pt idx="28">
                  <c:v>43.176545280000013</c:v>
                </c:pt>
                <c:pt idx="29">
                  <c:v>43.177463010000004</c:v>
                </c:pt>
                <c:pt idx="30">
                  <c:v>43.168693590000011</c:v>
                </c:pt>
                <c:pt idx="31">
                  <c:v>43.164818730000071</c:v>
                </c:pt>
                <c:pt idx="32">
                  <c:v>43.175525580000013</c:v>
                </c:pt>
                <c:pt idx="33">
                  <c:v>43.177768920000013</c:v>
                </c:pt>
                <c:pt idx="34">
                  <c:v>43.169305410000071</c:v>
                </c:pt>
                <c:pt idx="35">
                  <c:v>43.160128110000088</c:v>
                </c:pt>
                <c:pt idx="36">
                  <c:v>43.168489650000005</c:v>
                </c:pt>
                <c:pt idx="37">
                  <c:v>43.166144340000088</c:v>
                </c:pt>
                <c:pt idx="38">
                  <c:v>43.162677360000011</c:v>
                </c:pt>
                <c:pt idx="39">
                  <c:v>43.167775860000013</c:v>
                </c:pt>
                <c:pt idx="40">
                  <c:v>43.168897530000002</c:v>
                </c:pt>
                <c:pt idx="41">
                  <c:v>43.165328580000072</c:v>
                </c:pt>
                <c:pt idx="42">
                  <c:v>43.169509350000013</c:v>
                </c:pt>
                <c:pt idx="43">
                  <c:v>43.169713290000118</c:v>
                </c:pt>
                <c:pt idx="44">
                  <c:v>43.161861599999995</c:v>
                </c:pt>
                <c:pt idx="45">
                  <c:v>43.163085240000079</c:v>
                </c:pt>
                <c:pt idx="46">
                  <c:v>43.155335520000079</c:v>
                </c:pt>
                <c:pt idx="47">
                  <c:v>43.159210380000012</c:v>
                </c:pt>
                <c:pt idx="48">
                  <c:v>43.159108410000002</c:v>
                </c:pt>
                <c:pt idx="49">
                  <c:v>43.156967039999998</c:v>
                </c:pt>
                <c:pt idx="50">
                  <c:v>43.155641429999996</c:v>
                </c:pt>
                <c:pt idx="51">
                  <c:v>43.154111880000002</c:v>
                </c:pt>
                <c:pt idx="52">
                  <c:v>43.154111880000002</c:v>
                </c:pt>
                <c:pt idx="53">
                  <c:v>43.156253250000006</c:v>
                </c:pt>
                <c:pt idx="54">
                  <c:v>43.156253250000006</c:v>
                </c:pt>
                <c:pt idx="55">
                  <c:v>43.14778974</c:v>
                </c:pt>
                <c:pt idx="56">
                  <c:v>43.142793210000072</c:v>
                </c:pt>
                <c:pt idx="57">
                  <c:v>43.140855780000003</c:v>
                </c:pt>
                <c:pt idx="58">
                  <c:v>43.143608970000003</c:v>
                </c:pt>
                <c:pt idx="59">
                  <c:v>43.14177351</c:v>
                </c:pt>
                <c:pt idx="60">
                  <c:v>43.142589270000002</c:v>
                </c:pt>
                <c:pt idx="61">
                  <c:v>43.144322760000001</c:v>
                </c:pt>
                <c:pt idx="62">
                  <c:v>43.142895180000011</c:v>
                </c:pt>
                <c:pt idx="63">
                  <c:v>43.142487299999999</c:v>
                </c:pt>
                <c:pt idx="64">
                  <c:v>43.134533640000072</c:v>
                </c:pt>
                <c:pt idx="65">
                  <c:v>43.131678479999998</c:v>
                </c:pt>
                <c:pt idx="66">
                  <c:v>43.140141990000011</c:v>
                </c:pt>
                <c:pt idx="67">
                  <c:v>43.12505043000008</c:v>
                </c:pt>
                <c:pt idx="68">
                  <c:v>43.135655310000111</c:v>
                </c:pt>
                <c:pt idx="69">
                  <c:v>43.12556028000008</c:v>
                </c:pt>
                <c:pt idx="70">
                  <c:v>43.123316940000166</c:v>
                </c:pt>
                <c:pt idx="71">
                  <c:v>43.121481479999929</c:v>
                </c:pt>
                <c:pt idx="72">
                  <c:v>43.12229724000008</c:v>
                </c:pt>
                <c:pt idx="73">
                  <c:v>43.128109530000096</c:v>
                </c:pt>
                <c:pt idx="74">
                  <c:v>43.120767690000001</c:v>
                </c:pt>
                <c:pt idx="75">
                  <c:v>43.121685419999999</c:v>
                </c:pt>
                <c:pt idx="76">
                  <c:v>43.105472190000071</c:v>
                </c:pt>
                <c:pt idx="77">
                  <c:v>43.118014500000001</c:v>
                </c:pt>
                <c:pt idx="78">
                  <c:v>43.125866190000011</c:v>
                </c:pt>
                <c:pt idx="79">
                  <c:v>43.102617030000012</c:v>
                </c:pt>
                <c:pt idx="80">
                  <c:v>43.099659900000013</c:v>
                </c:pt>
                <c:pt idx="81">
                  <c:v>43.096600800000012</c:v>
                </c:pt>
                <c:pt idx="82">
                  <c:v>43.101291419999995</c:v>
                </c:pt>
                <c:pt idx="83">
                  <c:v>43.090584569999997</c:v>
                </c:pt>
                <c:pt idx="84">
                  <c:v>43.092420030000063</c:v>
                </c:pt>
                <c:pt idx="85">
                  <c:v>43.100475660000001</c:v>
                </c:pt>
                <c:pt idx="86">
                  <c:v>43.093133820000119</c:v>
                </c:pt>
                <c:pt idx="87">
                  <c:v>43.087321529999997</c:v>
                </c:pt>
                <c:pt idx="88">
                  <c:v>43.079265900000003</c:v>
                </c:pt>
                <c:pt idx="89">
                  <c:v>43.085384099999999</c:v>
                </c:pt>
                <c:pt idx="90">
                  <c:v>43.081203330000001</c:v>
                </c:pt>
                <c:pt idx="91">
                  <c:v>43.085588040000012</c:v>
                </c:pt>
                <c:pt idx="92">
                  <c:v>43.07263785</c:v>
                </c:pt>
                <c:pt idx="93">
                  <c:v>43.078144230000063</c:v>
                </c:pt>
                <c:pt idx="94">
                  <c:v>43.072026030000011</c:v>
                </c:pt>
                <c:pt idx="95">
                  <c:v>43.067539350000011</c:v>
                </c:pt>
                <c:pt idx="96">
                  <c:v>43.065092070000013</c:v>
                </c:pt>
                <c:pt idx="97">
                  <c:v>43.059789629999997</c:v>
                </c:pt>
                <c:pt idx="98">
                  <c:v>43.054793099999998</c:v>
                </c:pt>
                <c:pt idx="99">
                  <c:v>43.060197510000002</c:v>
                </c:pt>
                <c:pt idx="100">
                  <c:v>43.055200980000002</c:v>
                </c:pt>
                <c:pt idx="101">
                  <c:v>43.057444319999995</c:v>
                </c:pt>
                <c:pt idx="102">
                  <c:v>43.045819740000013</c:v>
                </c:pt>
                <c:pt idx="103">
                  <c:v>43.043678370000002</c:v>
                </c:pt>
                <c:pt idx="104">
                  <c:v>43.051428089999995</c:v>
                </c:pt>
                <c:pt idx="105">
                  <c:v>43.044494130000004</c:v>
                </c:pt>
                <c:pt idx="106">
                  <c:v>43.03409319</c:v>
                </c:pt>
                <c:pt idx="107">
                  <c:v>43.035112890000143</c:v>
                </c:pt>
                <c:pt idx="108">
                  <c:v>43.037050320000013</c:v>
                </c:pt>
                <c:pt idx="109">
                  <c:v>43.021754820000012</c:v>
                </c:pt>
                <c:pt idx="110">
                  <c:v>43.022162700000095</c:v>
                </c:pt>
                <c:pt idx="111">
                  <c:v>43.010130240000088</c:v>
                </c:pt>
                <c:pt idx="112">
                  <c:v>43.02012330000008</c:v>
                </c:pt>
                <c:pt idx="113">
                  <c:v>43.031951820000003</c:v>
                </c:pt>
                <c:pt idx="114">
                  <c:v>43.008600690000002</c:v>
                </c:pt>
                <c:pt idx="115">
                  <c:v>43.003910070000003</c:v>
                </c:pt>
                <c:pt idx="116">
                  <c:v>43.008906600000003</c:v>
                </c:pt>
                <c:pt idx="117">
                  <c:v>43.003706130000012</c:v>
                </c:pt>
                <c:pt idx="118">
                  <c:v>42.998301720000072</c:v>
                </c:pt>
                <c:pt idx="119">
                  <c:v>42.999831270000001</c:v>
                </c:pt>
                <c:pt idx="120">
                  <c:v>42.989430330000012</c:v>
                </c:pt>
                <c:pt idx="121">
                  <c:v>42.986575170000002</c:v>
                </c:pt>
                <c:pt idx="122">
                  <c:v>43.004012040000013</c:v>
                </c:pt>
                <c:pt idx="123">
                  <c:v>42.981884549999897</c:v>
                </c:pt>
                <c:pt idx="124">
                  <c:v>42.98249637</c:v>
                </c:pt>
                <c:pt idx="125">
                  <c:v>42.976174230000012</c:v>
                </c:pt>
                <c:pt idx="126">
                  <c:v>42.966079200000003</c:v>
                </c:pt>
                <c:pt idx="127">
                  <c:v>42.976174230000012</c:v>
                </c:pt>
                <c:pt idx="128">
                  <c:v>42.970871790000004</c:v>
                </c:pt>
                <c:pt idx="129">
                  <c:v>42.971585579999996</c:v>
                </c:pt>
                <c:pt idx="130">
                  <c:v>42.963427979999999</c:v>
                </c:pt>
                <c:pt idx="131">
                  <c:v>42.957819629999996</c:v>
                </c:pt>
                <c:pt idx="132">
                  <c:v>42.950987639999994</c:v>
                </c:pt>
                <c:pt idx="133">
                  <c:v>42.940076850000004</c:v>
                </c:pt>
                <c:pt idx="134">
                  <c:v>42.950477789999994</c:v>
                </c:pt>
                <c:pt idx="135">
                  <c:v>42.943033980000003</c:v>
                </c:pt>
                <c:pt idx="136">
                  <c:v>42.936813810000011</c:v>
                </c:pt>
                <c:pt idx="137">
                  <c:v>42.939261089999995</c:v>
                </c:pt>
                <c:pt idx="138">
                  <c:v>42.929370000000013</c:v>
                </c:pt>
                <c:pt idx="139">
                  <c:v>42.9324291</c:v>
                </c:pt>
                <c:pt idx="140">
                  <c:v>42.924271499999996</c:v>
                </c:pt>
                <c:pt idx="141">
                  <c:v>42.935080320000012</c:v>
                </c:pt>
                <c:pt idx="142">
                  <c:v>42.910913430000001</c:v>
                </c:pt>
                <c:pt idx="143">
                  <c:v>42.915196170000002</c:v>
                </c:pt>
                <c:pt idx="144">
                  <c:v>42.912544950000004</c:v>
                </c:pt>
                <c:pt idx="145">
                  <c:v>42.910097669999921</c:v>
                </c:pt>
                <c:pt idx="146">
                  <c:v>42.904387349999993</c:v>
                </c:pt>
                <c:pt idx="147">
                  <c:v>42.893068679999999</c:v>
                </c:pt>
                <c:pt idx="148">
                  <c:v>42.896535660000012</c:v>
                </c:pt>
                <c:pt idx="149">
                  <c:v>42.894904140000001</c:v>
                </c:pt>
                <c:pt idx="150">
                  <c:v>42.888174120000002</c:v>
                </c:pt>
                <c:pt idx="151">
                  <c:v>42.880934250000003</c:v>
                </c:pt>
                <c:pt idx="152">
                  <c:v>42.873082559999929</c:v>
                </c:pt>
                <c:pt idx="153">
                  <c:v>42.879608640000001</c:v>
                </c:pt>
                <c:pt idx="154">
                  <c:v>42.870431340000003</c:v>
                </c:pt>
                <c:pt idx="155">
                  <c:v>42.866658450000003</c:v>
                </c:pt>
                <c:pt idx="156">
                  <c:v>42.858194940000011</c:v>
                </c:pt>
                <c:pt idx="157">
                  <c:v>42.869105730000079</c:v>
                </c:pt>
                <c:pt idx="158">
                  <c:v>42.861356010000002</c:v>
                </c:pt>
                <c:pt idx="159">
                  <c:v>42.860030400000007</c:v>
                </c:pt>
                <c:pt idx="160">
                  <c:v>42.850343250000002</c:v>
                </c:pt>
                <c:pt idx="161">
                  <c:v>42.844836869999995</c:v>
                </c:pt>
                <c:pt idx="162">
                  <c:v>42.847895969999996</c:v>
                </c:pt>
                <c:pt idx="163">
                  <c:v>42.837902910000011</c:v>
                </c:pt>
                <c:pt idx="164">
                  <c:v>42.838208820000013</c:v>
                </c:pt>
                <c:pt idx="165">
                  <c:v>42.82372908</c:v>
                </c:pt>
                <c:pt idx="166">
                  <c:v>42.823423169999998</c:v>
                </c:pt>
                <c:pt idx="167">
                  <c:v>42.811288739999995</c:v>
                </c:pt>
                <c:pt idx="168">
                  <c:v>42.822097559999996</c:v>
                </c:pt>
                <c:pt idx="169">
                  <c:v>42.813837989999996</c:v>
                </c:pt>
                <c:pt idx="170">
                  <c:v>42.805476449999993</c:v>
                </c:pt>
                <c:pt idx="171">
                  <c:v>42.804762659999994</c:v>
                </c:pt>
                <c:pt idx="172">
                  <c:v>42.799868100000012</c:v>
                </c:pt>
                <c:pt idx="173">
                  <c:v>42.804456749999993</c:v>
                </c:pt>
                <c:pt idx="174">
                  <c:v>42.795177480000063</c:v>
                </c:pt>
                <c:pt idx="175">
                  <c:v>42.783348960000012</c:v>
                </c:pt>
                <c:pt idx="176">
                  <c:v>42.779066220000011</c:v>
                </c:pt>
                <c:pt idx="177">
                  <c:v>42.784776540000003</c:v>
                </c:pt>
                <c:pt idx="178">
                  <c:v>42.774783480000004</c:v>
                </c:pt>
                <c:pt idx="179">
                  <c:v>42.771724380000002</c:v>
                </c:pt>
                <c:pt idx="180">
                  <c:v>42.777332730000118</c:v>
                </c:pt>
                <c:pt idx="181">
                  <c:v>42.758774190000011</c:v>
                </c:pt>
                <c:pt idx="182">
                  <c:v>42.75938601</c:v>
                </c:pt>
                <c:pt idx="183">
                  <c:v>42.750208710000003</c:v>
                </c:pt>
                <c:pt idx="184">
                  <c:v>42.750922500000001</c:v>
                </c:pt>
                <c:pt idx="185">
                  <c:v>42.748475220000095</c:v>
                </c:pt>
                <c:pt idx="186">
                  <c:v>42.73939989000008</c:v>
                </c:pt>
                <c:pt idx="187">
                  <c:v>42.73114032000008</c:v>
                </c:pt>
                <c:pt idx="188">
                  <c:v>42.738278220000119</c:v>
                </c:pt>
                <c:pt idx="189">
                  <c:v>42.72889698000008</c:v>
                </c:pt>
                <c:pt idx="190">
                  <c:v>42.725735910000168</c:v>
                </c:pt>
                <c:pt idx="191">
                  <c:v>42.719515740000119</c:v>
                </c:pt>
                <c:pt idx="192">
                  <c:v>42.719311800000071</c:v>
                </c:pt>
                <c:pt idx="193">
                  <c:v>42.717578310000071</c:v>
                </c:pt>
                <c:pt idx="194">
                  <c:v>42.712683750000004</c:v>
                </c:pt>
                <c:pt idx="195">
                  <c:v>42.709828590000001</c:v>
                </c:pt>
                <c:pt idx="196">
                  <c:v>42.696368550000003</c:v>
                </c:pt>
                <c:pt idx="197">
                  <c:v>42.700957200000012</c:v>
                </c:pt>
                <c:pt idx="198">
                  <c:v>42.696572490000079</c:v>
                </c:pt>
                <c:pt idx="199">
                  <c:v>42.695858700000088</c:v>
                </c:pt>
                <c:pt idx="200">
                  <c:v>42.686375490000003</c:v>
                </c:pt>
                <c:pt idx="201">
                  <c:v>42.682500630000071</c:v>
                </c:pt>
                <c:pt idx="202">
                  <c:v>42.68076714</c:v>
                </c:pt>
                <c:pt idx="203">
                  <c:v>42.678421830000012</c:v>
                </c:pt>
                <c:pt idx="204">
                  <c:v>42.667816950000002</c:v>
                </c:pt>
                <c:pt idx="205">
                  <c:v>42.666695280000013</c:v>
                </c:pt>
                <c:pt idx="206">
                  <c:v>42.668632710000118</c:v>
                </c:pt>
                <c:pt idx="207">
                  <c:v>42.656396310000012</c:v>
                </c:pt>
                <c:pt idx="208">
                  <c:v>42.651399779999998</c:v>
                </c:pt>
                <c:pt idx="209">
                  <c:v>42.650685989999999</c:v>
                </c:pt>
                <c:pt idx="210">
                  <c:v>42.649564320000003</c:v>
                </c:pt>
                <c:pt idx="211">
                  <c:v>42.646097340000011</c:v>
                </c:pt>
                <c:pt idx="212">
                  <c:v>42.639571260000011</c:v>
                </c:pt>
                <c:pt idx="213">
                  <c:v>42.636410190000063</c:v>
                </c:pt>
                <c:pt idx="214">
                  <c:v>42.641916569999999</c:v>
                </c:pt>
                <c:pt idx="215">
                  <c:v>42.626417130000071</c:v>
                </c:pt>
                <c:pt idx="216">
                  <c:v>42.615608310000013</c:v>
                </c:pt>
                <c:pt idx="217">
                  <c:v>42.618565440000012</c:v>
                </c:pt>
                <c:pt idx="218">
                  <c:v>42.612855120000013</c:v>
                </c:pt>
                <c:pt idx="219">
                  <c:v>42.614690579999994</c:v>
                </c:pt>
                <c:pt idx="220">
                  <c:v>42.607756620000011</c:v>
                </c:pt>
                <c:pt idx="221">
                  <c:v>42.602760090000011</c:v>
                </c:pt>
                <c:pt idx="222">
                  <c:v>42.607246769999996</c:v>
                </c:pt>
                <c:pt idx="223">
                  <c:v>42.585119280000072</c:v>
                </c:pt>
                <c:pt idx="224">
                  <c:v>42.591237480000004</c:v>
                </c:pt>
                <c:pt idx="225">
                  <c:v>42.584201549999975</c:v>
                </c:pt>
                <c:pt idx="226">
                  <c:v>42.576655770000002</c:v>
                </c:pt>
                <c:pt idx="227">
                  <c:v>42.57512622000008</c:v>
                </c:pt>
                <c:pt idx="228">
                  <c:v>42.561972090000012</c:v>
                </c:pt>
                <c:pt idx="229">
                  <c:v>42.57155727</c:v>
                </c:pt>
                <c:pt idx="230">
                  <c:v>42.560034659999999</c:v>
                </c:pt>
                <c:pt idx="231">
                  <c:v>42.553202669999997</c:v>
                </c:pt>
                <c:pt idx="232">
                  <c:v>42.554732220000012</c:v>
                </c:pt>
                <c:pt idx="233">
                  <c:v>42.552081000000001</c:v>
                </c:pt>
                <c:pt idx="234">
                  <c:v>42.5490219</c:v>
                </c:pt>
                <c:pt idx="235">
                  <c:v>42.538518990000142</c:v>
                </c:pt>
                <c:pt idx="236">
                  <c:v>42.532604730000003</c:v>
                </c:pt>
                <c:pt idx="237">
                  <c:v>42.541680059999898</c:v>
                </c:pt>
                <c:pt idx="238">
                  <c:v>42.527506230000071</c:v>
                </c:pt>
                <c:pt idx="239">
                  <c:v>42.524753040000071</c:v>
                </c:pt>
                <c:pt idx="240">
                  <c:v>42.52179591000008</c:v>
                </c:pt>
                <c:pt idx="241">
                  <c:v>42.515677709999999</c:v>
                </c:pt>
                <c:pt idx="242">
                  <c:v>42.507520110000002</c:v>
                </c:pt>
                <c:pt idx="243">
                  <c:v>42.509253600000001</c:v>
                </c:pt>
                <c:pt idx="244">
                  <c:v>42.516799380000002</c:v>
                </c:pt>
                <c:pt idx="245">
                  <c:v>42.499566450000003</c:v>
                </c:pt>
                <c:pt idx="246">
                  <c:v>42.495793560000003</c:v>
                </c:pt>
                <c:pt idx="247">
                  <c:v>42.498036900000095</c:v>
                </c:pt>
                <c:pt idx="248">
                  <c:v>42.486616259999998</c:v>
                </c:pt>
                <c:pt idx="249">
                  <c:v>42.477031079999996</c:v>
                </c:pt>
                <c:pt idx="250">
                  <c:v>42.483251250000002</c:v>
                </c:pt>
                <c:pt idx="251">
                  <c:v>42.482741400000002</c:v>
                </c:pt>
                <c:pt idx="252">
                  <c:v>42.480090179999998</c:v>
                </c:pt>
                <c:pt idx="253">
                  <c:v>42.464794679999997</c:v>
                </c:pt>
                <c:pt idx="254">
                  <c:v>42.462245430000003</c:v>
                </c:pt>
                <c:pt idx="255">
                  <c:v>42.45908435999992</c:v>
                </c:pt>
                <c:pt idx="256">
                  <c:v>42.447561749999998</c:v>
                </c:pt>
                <c:pt idx="257">
                  <c:v>42.456433140000001</c:v>
                </c:pt>
                <c:pt idx="258">
                  <c:v>42.446236140000003</c:v>
                </c:pt>
                <c:pt idx="259">
                  <c:v>42.441545519999998</c:v>
                </c:pt>
                <c:pt idx="260">
                  <c:v>42.439098240000071</c:v>
                </c:pt>
                <c:pt idx="261">
                  <c:v>42.428493360000012</c:v>
                </c:pt>
                <c:pt idx="262">
                  <c:v>42.425026380000013</c:v>
                </c:pt>
                <c:pt idx="263">
                  <c:v>42.421457430000004</c:v>
                </c:pt>
                <c:pt idx="264">
                  <c:v>42.421763340000012</c:v>
                </c:pt>
                <c:pt idx="265">
                  <c:v>42.409323000000001</c:v>
                </c:pt>
                <c:pt idx="266">
                  <c:v>42.398310240000143</c:v>
                </c:pt>
                <c:pt idx="267">
                  <c:v>42.409424969999996</c:v>
                </c:pt>
                <c:pt idx="268">
                  <c:v>42.40004373</c:v>
                </c:pt>
                <c:pt idx="269">
                  <c:v>42.396984629999999</c:v>
                </c:pt>
                <c:pt idx="270">
                  <c:v>42.386073840000002</c:v>
                </c:pt>
                <c:pt idx="271">
                  <c:v>42.384238379999999</c:v>
                </c:pt>
                <c:pt idx="272">
                  <c:v>42.387705359999998</c:v>
                </c:pt>
                <c:pt idx="273">
                  <c:v>42.376590630000003</c:v>
                </c:pt>
                <c:pt idx="274">
                  <c:v>42.375876840000011</c:v>
                </c:pt>
                <c:pt idx="275">
                  <c:v>42.367107420000004</c:v>
                </c:pt>
                <c:pt idx="276">
                  <c:v>42.367515300000079</c:v>
                </c:pt>
                <c:pt idx="277">
                  <c:v>42.353239499999994</c:v>
                </c:pt>
                <c:pt idx="278">
                  <c:v>42.355788750000002</c:v>
                </c:pt>
                <c:pt idx="279">
                  <c:v>42.341614919999998</c:v>
                </c:pt>
                <c:pt idx="280">
                  <c:v>42.343654319999999</c:v>
                </c:pt>
                <c:pt idx="281">
                  <c:v>42.335394750000006</c:v>
                </c:pt>
                <c:pt idx="282">
                  <c:v>42.330194280000001</c:v>
                </c:pt>
                <c:pt idx="283">
                  <c:v>42.334680959999929</c:v>
                </c:pt>
                <c:pt idx="284">
                  <c:v>42.329582459999997</c:v>
                </c:pt>
                <c:pt idx="285">
                  <c:v>42.321220920000002</c:v>
                </c:pt>
                <c:pt idx="286">
                  <c:v>42.322036680000011</c:v>
                </c:pt>
                <c:pt idx="287">
                  <c:v>42.318773640000003</c:v>
                </c:pt>
                <c:pt idx="288">
                  <c:v>42.311329829999998</c:v>
                </c:pt>
                <c:pt idx="289">
                  <c:v>42.301336769999999</c:v>
                </c:pt>
                <c:pt idx="290">
                  <c:v>42.302356469999999</c:v>
                </c:pt>
                <c:pt idx="291">
                  <c:v>42.299705250000088</c:v>
                </c:pt>
                <c:pt idx="292">
                  <c:v>42.292873260000071</c:v>
                </c:pt>
                <c:pt idx="293">
                  <c:v>42.284409750000002</c:v>
                </c:pt>
                <c:pt idx="294">
                  <c:v>42.27941322000008</c:v>
                </c:pt>
                <c:pt idx="295">
                  <c:v>42.283288079999998</c:v>
                </c:pt>
                <c:pt idx="296">
                  <c:v>42.274824569999929</c:v>
                </c:pt>
                <c:pt idx="297">
                  <c:v>42.269624100000001</c:v>
                </c:pt>
                <c:pt idx="298">
                  <c:v>42.263607870000001</c:v>
                </c:pt>
                <c:pt idx="299">
                  <c:v>42.264219690000012</c:v>
                </c:pt>
                <c:pt idx="300">
                  <c:v>42.25748966999992</c:v>
                </c:pt>
                <c:pt idx="301">
                  <c:v>42.251269499999928</c:v>
                </c:pt>
                <c:pt idx="302">
                  <c:v>42.249230100000013</c:v>
                </c:pt>
                <c:pt idx="303">
                  <c:v>42.240970530000013</c:v>
                </c:pt>
                <c:pt idx="304">
                  <c:v>42.233730660000013</c:v>
                </c:pt>
                <c:pt idx="305">
                  <c:v>42.235974000000013</c:v>
                </c:pt>
                <c:pt idx="306">
                  <c:v>42.22863216000011</c:v>
                </c:pt>
                <c:pt idx="307">
                  <c:v>42.228428220000119</c:v>
                </c:pt>
                <c:pt idx="308">
                  <c:v>42.223635630000111</c:v>
                </c:pt>
                <c:pt idx="309">
                  <c:v>42.221086380000003</c:v>
                </c:pt>
                <c:pt idx="310">
                  <c:v>42.213846509999996</c:v>
                </c:pt>
                <c:pt idx="311">
                  <c:v>42.210379530000012</c:v>
                </c:pt>
                <c:pt idx="312">
                  <c:v>42.202629810000012</c:v>
                </c:pt>
                <c:pt idx="313">
                  <c:v>42.198041160000002</c:v>
                </c:pt>
                <c:pt idx="314">
                  <c:v>42.19916283000012</c:v>
                </c:pt>
                <c:pt idx="315">
                  <c:v>42.200692380000071</c:v>
                </c:pt>
                <c:pt idx="316">
                  <c:v>42.185498850000002</c:v>
                </c:pt>
                <c:pt idx="317">
                  <c:v>42.188863859999998</c:v>
                </c:pt>
                <c:pt idx="318">
                  <c:v>42.176117610000013</c:v>
                </c:pt>
                <c:pt idx="319">
                  <c:v>42.17203881000011</c:v>
                </c:pt>
                <c:pt idx="320">
                  <c:v>42.171630930000013</c:v>
                </c:pt>
                <c:pt idx="321">
                  <c:v>42.165512730000167</c:v>
                </c:pt>
                <c:pt idx="322">
                  <c:v>42.165614700000013</c:v>
                </c:pt>
                <c:pt idx="323">
                  <c:v>42.158578770000013</c:v>
                </c:pt>
                <c:pt idx="324">
                  <c:v>42.148789650000005</c:v>
                </c:pt>
                <c:pt idx="325">
                  <c:v>42.14409903</c:v>
                </c:pt>
                <c:pt idx="326">
                  <c:v>42.142569479999999</c:v>
                </c:pt>
                <c:pt idx="327">
                  <c:v>42.138082800000063</c:v>
                </c:pt>
                <c:pt idx="328">
                  <c:v>42.131760659999998</c:v>
                </c:pt>
                <c:pt idx="329">
                  <c:v>42.123908970000087</c:v>
                </c:pt>
                <c:pt idx="330">
                  <c:v>42.120543960000013</c:v>
                </c:pt>
                <c:pt idx="331">
                  <c:v>42.117688799999996</c:v>
                </c:pt>
                <c:pt idx="332">
                  <c:v>42.106472100000012</c:v>
                </c:pt>
                <c:pt idx="333">
                  <c:v>42.11605728</c:v>
                </c:pt>
                <c:pt idx="334">
                  <c:v>42.102699210000011</c:v>
                </c:pt>
                <c:pt idx="335">
                  <c:v>42.101883449999974</c:v>
                </c:pt>
                <c:pt idx="336">
                  <c:v>42.094847519999995</c:v>
                </c:pt>
                <c:pt idx="337">
                  <c:v>42.088729320000013</c:v>
                </c:pt>
                <c:pt idx="338">
                  <c:v>42.084140670000004</c:v>
                </c:pt>
                <c:pt idx="339">
                  <c:v>42.078430350000012</c:v>
                </c:pt>
                <c:pt idx="340">
                  <c:v>42.081183539999998</c:v>
                </c:pt>
                <c:pt idx="341">
                  <c:v>42.071394419999997</c:v>
                </c:pt>
                <c:pt idx="342">
                  <c:v>42.069966840000063</c:v>
                </c:pt>
                <c:pt idx="343">
                  <c:v>42.063338790000095</c:v>
                </c:pt>
                <c:pt idx="344">
                  <c:v>42.062726970000071</c:v>
                </c:pt>
                <c:pt idx="345">
                  <c:v>42.056914679999998</c:v>
                </c:pt>
                <c:pt idx="346">
                  <c:v>42.047431469999928</c:v>
                </c:pt>
                <c:pt idx="347">
                  <c:v>42.040395540000013</c:v>
                </c:pt>
                <c:pt idx="348">
                  <c:v>42.039375840000119</c:v>
                </c:pt>
                <c:pt idx="349">
                  <c:v>42.034073400000004</c:v>
                </c:pt>
                <c:pt idx="350">
                  <c:v>42.033461579999994</c:v>
                </c:pt>
                <c:pt idx="351">
                  <c:v>42.026017770000003</c:v>
                </c:pt>
                <c:pt idx="352">
                  <c:v>42.024386250000006</c:v>
                </c:pt>
                <c:pt idx="353">
                  <c:v>42.022346850000012</c:v>
                </c:pt>
                <c:pt idx="354">
                  <c:v>42.015310920000118</c:v>
                </c:pt>
                <c:pt idx="355">
                  <c:v>42.008682870000001</c:v>
                </c:pt>
                <c:pt idx="356">
                  <c:v>42.004808009999998</c:v>
                </c:pt>
                <c:pt idx="357">
                  <c:v>42.007255290000003</c:v>
                </c:pt>
                <c:pt idx="358">
                  <c:v>41.999199660000002</c:v>
                </c:pt>
                <c:pt idx="359">
                  <c:v>41.995222830000095</c:v>
                </c:pt>
                <c:pt idx="360">
                  <c:v>41.992061759999999</c:v>
                </c:pt>
                <c:pt idx="361">
                  <c:v>41.992061759999999</c:v>
                </c:pt>
                <c:pt idx="362">
                  <c:v>41.97758202</c:v>
                </c:pt>
                <c:pt idx="363">
                  <c:v>41.980335210000071</c:v>
                </c:pt>
                <c:pt idx="364">
                  <c:v>41.979621419999994</c:v>
                </c:pt>
                <c:pt idx="365">
                  <c:v>41.967486989999998</c:v>
                </c:pt>
                <c:pt idx="366">
                  <c:v>41.96707911</c:v>
                </c:pt>
                <c:pt idx="367">
                  <c:v>41.958411659999996</c:v>
                </c:pt>
                <c:pt idx="368">
                  <c:v>41.953109220000002</c:v>
                </c:pt>
                <c:pt idx="369">
                  <c:v>41.954128920000002</c:v>
                </c:pt>
                <c:pt idx="370">
                  <c:v>41.949846179999994</c:v>
                </c:pt>
                <c:pt idx="371">
                  <c:v>41.937303870000001</c:v>
                </c:pt>
                <c:pt idx="372">
                  <c:v>41.933429009999998</c:v>
                </c:pt>
                <c:pt idx="373">
                  <c:v>41.933429009999998</c:v>
                </c:pt>
                <c:pt idx="374">
                  <c:v>41.932103400000003</c:v>
                </c:pt>
                <c:pt idx="375">
                  <c:v>41.923945800000013</c:v>
                </c:pt>
                <c:pt idx="376">
                  <c:v>41.918337450000003</c:v>
                </c:pt>
                <c:pt idx="377">
                  <c:v>41.915176380000013</c:v>
                </c:pt>
                <c:pt idx="378">
                  <c:v>41.90395968</c:v>
                </c:pt>
                <c:pt idx="379">
                  <c:v>41.910587729999996</c:v>
                </c:pt>
                <c:pt idx="380">
                  <c:v>41.898657240000013</c:v>
                </c:pt>
                <c:pt idx="381">
                  <c:v>41.901104519999997</c:v>
                </c:pt>
                <c:pt idx="382">
                  <c:v>41.89875921000008</c:v>
                </c:pt>
                <c:pt idx="383">
                  <c:v>41.88764447999985</c:v>
                </c:pt>
                <c:pt idx="384">
                  <c:v>41.891009489999995</c:v>
                </c:pt>
                <c:pt idx="385">
                  <c:v>41.883667649999921</c:v>
                </c:pt>
                <c:pt idx="386">
                  <c:v>41.875204140000001</c:v>
                </c:pt>
                <c:pt idx="387">
                  <c:v>41.876427779999929</c:v>
                </c:pt>
                <c:pt idx="388">
                  <c:v>41.869595790000012</c:v>
                </c:pt>
                <c:pt idx="389">
                  <c:v>41.86765836</c:v>
                </c:pt>
                <c:pt idx="390">
                  <c:v>41.862050010000011</c:v>
                </c:pt>
                <c:pt idx="391">
                  <c:v>41.852464829999995</c:v>
                </c:pt>
                <c:pt idx="392">
                  <c:v>41.854402259999944</c:v>
                </c:pt>
                <c:pt idx="393">
                  <c:v>41.858073179999998</c:v>
                </c:pt>
                <c:pt idx="394">
                  <c:v>41.84461314</c:v>
                </c:pt>
                <c:pt idx="395">
                  <c:v>41.843185559999995</c:v>
                </c:pt>
                <c:pt idx="396">
                  <c:v>41.837577209999999</c:v>
                </c:pt>
                <c:pt idx="397">
                  <c:v>41.835945690000003</c:v>
                </c:pt>
                <c:pt idx="398">
                  <c:v>41.828297940000013</c:v>
                </c:pt>
                <c:pt idx="399">
                  <c:v>41.827176270000002</c:v>
                </c:pt>
                <c:pt idx="400">
                  <c:v>41.816367449999944</c:v>
                </c:pt>
                <c:pt idx="401">
                  <c:v>41.812084709999944</c:v>
                </c:pt>
                <c:pt idx="402">
                  <c:v>41.808821669999944</c:v>
                </c:pt>
                <c:pt idx="403">
                  <c:v>41.809025609999999</c:v>
                </c:pt>
                <c:pt idx="404">
                  <c:v>41.799950280000118</c:v>
                </c:pt>
                <c:pt idx="405">
                  <c:v>41.8005621</c:v>
                </c:pt>
                <c:pt idx="406">
                  <c:v>41.797808910000072</c:v>
                </c:pt>
                <c:pt idx="407">
                  <c:v>41.787815850000001</c:v>
                </c:pt>
                <c:pt idx="408">
                  <c:v>41.78659221000008</c:v>
                </c:pt>
                <c:pt idx="409">
                  <c:v>41.786082360000002</c:v>
                </c:pt>
                <c:pt idx="410">
                  <c:v>41.779046430000001</c:v>
                </c:pt>
                <c:pt idx="411">
                  <c:v>41.772724290000063</c:v>
                </c:pt>
                <c:pt idx="412">
                  <c:v>41.769257310000071</c:v>
                </c:pt>
                <c:pt idx="413">
                  <c:v>41.765280480000001</c:v>
                </c:pt>
                <c:pt idx="414">
                  <c:v>41.765892300000118</c:v>
                </c:pt>
                <c:pt idx="415">
                  <c:v>41.755389390000012</c:v>
                </c:pt>
                <c:pt idx="416">
                  <c:v>41.754063779999996</c:v>
                </c:pt>
                <c:pt idx="417">
                  <c:v>41.749271190000002</c:v>
                </c:pt>
                <c:pt idx="418">
                  <c:v>41.745192390000135</c:v>
                </c:pt>
                <c:pt idx="419">
                  <c:v>41.742745110000079</c:v>
                </c:pt>
                <c:pt idx="420">
                  <c:v>41.740093890000011</c:v>
                </c:pt>
                <c:pt idx="421">
                  <c:v>41.736932820000142</c:v>
                </c:pt>
                <c:pt idx="422">
                  <c:v>41.730610680000012</c:v>
                </c:pt>
                <c:pt idx="423">
                  <c:v>41.725104300000119</c:v>
                </c:pt>
                <c:pt idx="424">
                  <c:v>41.729896890000013</c:v>
                </c:pt>
                <c:pt idx="425">
                  <c:v>41.718578220000119</c:v>
                </c:pt>
                <c:pt idx="426">
                  <c:v>41.708279250000011</c:v>
                </c:pt>
                <c:pt idx="427">
                  <c:v>41.710114710000013</c:v>
                </c:pt>
                <c:pt idx="428">
                  <c:v>41.704812270000012</c:v>
                </c:pt>
                <c:pt idx="429">
                  <c:v>41.700427559999994</c:v>
                </c:pt>
                <c:pt idx="430">
                  <c:v>41.699815740000119</c:v>
                </c:pt>
                <c:pt idx="431">
                  <c:v>41.696348760000063</c:v>
                </c:pt>
                <c:pt idx="432">
                  <c:v>41.688089189999999</c:v>
                </c:pt>
                <c:pt idx="433">
                  <c:v>41.682990690000011</c:v>
                </c:pt>
                <c:pt idx="434">
                  <c:v>41.681767049999998</c:v>
                </c:pt>
                <c:pt idx="435">
                  <c:v>41.678198100000095</c:v>
                </c:pt>
                <c:pt idx="436">
                  <c:v>41.676362640000072</c:v>
                </c:pt>
                <c:pt idx="437">
                  <c:v>41.670754290000012</c:v>
                </c:pt>
                <c:pt idx="438">
                  <c:v>41.665145940000166</c:v>
                </c:pt>
                <c:pt idx="439">
                  <c:v>41.669020800000013</c:v>
                </c:pt>
                <c:pt idx="440">
                  <c:v>41.660761230000013</c:v>
                </c:pt>
                <c:pt idx="441">
                  <c:v>41.653215450000005</c:v>
                </c:pt>
                <c:pt idx="442">
                  <c:v>41.656580459999994</c:v>
                </c:pt>
                <c:pt idx="443">
                  <c:v>41.649850440000002</c:v>
                </c:pt>
                <c:pt idx="444">
                  <c:v>41.643936180000011</c:v>
                </c:pt>
                <c:pt idx="445">
                  <c:v>41.641284959999929</c:v>
                </c:pt>
                <c:pt idx="446">
                  <c:v>41.639959350000012</c:v>
                </c:pt>
                <c:pt idx="447">
                  <c:v>41.635370700000095</c:v>
                </c:pt>
                <c:pt idx="448">
                  <c:v>41.634758880000071</c:v>
                </c:pt>
                <c:pt idx="449">
                  <c:v>41.62731507000008</c:v>
                </c:pt>
                <c:pt idx="450">
                  <c:v>41.620381110000011</c:v>
                </c:pt>
                <c:pt idx="451">
                  <c:v>41.620279140000079</c:v>
                </c:pt>
                <c:pt idx="452">
                  <c:v>41.617525950000001</c:v>
                </c:pt>
                <c:pt idx="453">
                  <c:v>41.615078670000003</c:v>
                </c:pt>
                <c:pt idx="454">
                  <c:v>41.612937300000013</c:v>
                </c:pt>
                <c:pt idx="455">
                  <c:v>41.608144710000012</c:v>
                </c:pt>
                <c:pt idx="456">
                  <c:v>41.603861969999997</c:v>
                </c:pt>
                <c:pt idx="457">
                  <c:v>41.592033450000002</c:v>
                </c:pt>
                <c:pt idx="458">
                  <c:v>41.593053150000003</c:v>
                </c:pt>
                <c:pt idx="459">
                  <c:v>41.588668439999999</c:v>
                </c:pt>
                <c:pt idx="460">
                  <c:v>41.582652210000013</c:v>
                </c:pt>
                <c:pt idx="461">
                  <c:v>41.580510840000088</c:v>
                </c:pt>
                <c:pt idx="462">
                  <c:v>41.573474910000002</c:v>
                </c:pt>
                <c:pt idx="463">
                  <c:v>41.573169</c:v>
                </c:pt>
                <c:pt idx="464">
                  <c:v>41.567560650000004</c:v>
                </c:pt>
                <c:pt idx="465">
                  <c:v>41.563685790000001</c:v>
                </c:pt>
                <c:pt idx="466">
                  <c:v>41.559403049999993</c:v>
                </c:pt>
                <c:pt idx="467">
                  <c:v>41.557363649999999</c:v>
                </c:pt>
                <c:pt idx="468">
                  <c:v>41.554202579999995</c:v>
                </c:pt>
                <c:pt idx="469">
                  <c:v>41.549511960000011</c:v>
                </c:pt>
                <c:pt idx="470">
                  <c:v>41.548798170000012</c:v>
                </c:pt>
                <c:pt idx="471">
                  <c:v>41.538193290000088</c:v>
                </c:pt>
                <c:pt idx="472">
                  <c:v>41.535134190000072</c:v>
                </c:pt>
                <c:pt idx="473">
                  <c:v>41.533808579999999</c:v>
                </c:pt>
                <c:pt idx="474">
                  <c:v>41.520858390000072</c:v>
                </c:pt>
                <c:pt idx="475">
                  <c:v>41.527690380000003</c:v>
                </c:pt>
                <c:pt idx="476">
                  <c:v>41.523407640000002</c:v>
                </c:pt>
                <c:pt idx="477">
                  <c:v>41.520144600000002</c:v>
                </c:pt>
                <c:pt idx="478">
                  <c:v>41.519124900000001</c:v>
                </c:pt>
                <c:pt idx="479">
                  <c:v>41.515046099999999</c:v>
                </c:pt>
                <c:pt idx="480">
                  <c:v>41.508825930000071</c:v>
                </c:pt>
                <c:pt idx="481">
                  <c:v>41.504237279999998</c:v>
                </c:pt>
                <c:pt idx="482">
                  <c:v>41.502197880000011</c:v>
                </c:pt>
                <c:pt idx="483">
                  <c:v>41.498730900000119</c:v>
                </c:pt>
                <c:pt idx="484">
                  <c:v>41.495773770000071</c:v>
                </c:pt>
                <c:pt idx="485">
                  <c:v>41.492612700000088</c:v>
                </c:pt>
                <c:pt idx="486">
                  <c:v>41.488431930000012</c:v>
                </c:pt>
                <c:pt idx="487">
                  <c:v>41.48251767</c:v>
                </c:pt>
                <c:pt idx="488">
                  <c:v>41.478438870000012</c:v>
                </c:pt>
                <c:pt idx="489">
                  <c:v>41.477623109999996</c:v>
                </c:pt>
                <c:pt idx="490">
                  <c:v>41.476603409999996</c:v>
                </c:pt>
                <c:pt idx="491">
                  <c:v>41.468955660000013</c:v>
                </c:pt>
                <c:pt idx="492">
                  <c:v>41.467935960000013</c:v>
                </c:pt>
                <c:pt idx="493">
                  <c:v>41.465386710000011</c:v>
                </c:pt>
                <c:pt idx="494">
                  <c:v>41.460186240000013</c:v>
                </c:pt>
                <c:pt idx="495">
                  <c:v>41.458350780000011</c:v>
                </c:pt>
                <c:pt idx="496">
                  <c:v>41.45345622</c:v>
                </c:pt>
                <c:pt idx="497">
                  <c:v>41.449275450000002</c:v>
                </c:pt>
                <c:pt idx="498">
                  <c:v>41.44621635</c:v>
                </c:pt>
                <c:pt idx="499">
                  <c:v>41.439282390000002</c:v>
                </c:pt>
                <c:pt idx="500">
                  <c:v>41.43795678</c:v>
                </c:pt>
                <c:pt idx="501">
                  <c:v>41.434795710000003</c:v>
                </c:pt>
                <c:pt idx="502">
                  <c:v>41.433266159999995</c:v>
                </c:pt>
                <c:pt idx="503">
                  <c:v>41.429595240000118</c:v>
                </c:pt>
                <c:pt idx="504">
                  <c:v>41.426638110000013</c:v>
                </c:pt>
                <c:pt idx="505">
                  <c:v>41.420010060000003</c:v>
                </c:pt>
                <c:pt idx="506">
                  <c:v>41.416033230000011</c:v>
                </c:pt>
                <c:pt idx="507">
                  <c:v>41.410424879999994</c:v>
                </c:pt>
                <c:pt idx="508">
                  <c:v>41.412974130000002</c:v>
                </c:pt>
                <c:pt idx="509">
                  <c:v>41.411036700000004</c:v>
                </c:pt>
                <c:pt idx="510">
                  <c:v>41.406753960000003</c:v>
                </c:pt>
                <c:pt idx="511">
                  <c:v>41.402573190000012</c:v>
                </c:pt>
                <c:pt idx="512">
                  <c:v>41.400227879999996</c:v>
                </c:pt>
                <c:pt idx="513">
                  <c:v>41.394517559999997</c:v>
                </c:pt>
                <c:pt idx="514">
                  <c:v>41.390234820000003</c:v>
                </c:pt>
                <c:pt idx="515">
                  <c:v>41.390642700000001</c:v>
                </c:pt>
                <c:pt idx="516">
                  <c:v>41.385442230000002</c:v>
                </c:pt>
                <c:pt idx="517">
                  <c:v>41.383810709999999</c:v>
                </c:pt>
                <c:pt idx="518">
                  <c:v>41.38054766999992</c:v>
                </c:pt>
                <c:pt idx="519">
                  <c:v>41.374837349999993</c:v>
                </c:pt>
                <c:pt idx="520">
                  <c:v>41.3753472</c:v>
                </c:pt>
                <c:pt idx="521">
                  <c:v>41.368617180000001</c:v>
                </c:pt>
                <c:pt idx="522">
                  <c:v>41.364640350000002</c:v>
                </c:pt>
                <c:pt idx="523">
                  <c:v>41.365150200000087</c:v>
                </c:pt>
                <c:pt idx="524">
                  <c:v>41.360357610000001</c:v>
                </c:pt>
                <c:pt idx="525">
                  <c:v>41.357604419999873</c:v>
                </c:pt>
                <c:pt idx="526">
                  <c:v>41.353831529999994</c:v>
                </c:pt>
                <c:pt idx="527">
                  <c:v>41.348325150000001</c:v>
                </c:pt>
                <c:pt idx="528">
                  <c:v>41.349956669999997</c:v>
                </c:pt>
                <c:pt idx="529">
                  <c:v>41.342206950000005</c:v>
                </c:pt>
                <c:pt idx="530">
                  <c:v>41.340575430000001</c:v>
                </c:pt>
                <c:pt idx="531">
                  <c:v>41.334457229999998</c:v>
                </c:pt>
                <c:pt idx="532">
                  <c:v>41.336394659999996</c:v>
                </c:pt>
                <c:pt idx="533">
                  <c:v>41.335272990000071</c:v>
                </c:pt>
                <c:pt idx="534">
                  <c:v>41.329664639999997</c:v>
                </c:pt>
                <c:pt idx="535">
                  <c:v>41.323546440000001</c:v>
                </c:pt>
                <c:pt idx="536">
                  <c:v>41.323852350000003</c:v>
                </c:pt>
                <c:pt idx="537">
                  <c:v>41.314980959999929</c:v>
                </c:pt>
                <c:pt idx="538">
                  <c:v>41.313757320000001</c:v>
                </c:pt>
                <c:pt idx="539">
                  <c:v>41.309678519999999</c:v>
                </c:pt>
                <c:pt idx="540">
                  <c:v>41.306823359999996</c:v>
                </c:pt>
                <c:pt idx="541">
                  <c:v>41.310392310000012</c:v>
                </c:pt>
                <c:pt idx="542">
                  <c:v>41.301418950000006</c:v>
                </c:pt>
                <c:pt idx="543">
                  <c:v>41.297442120000063</c:v>
                </c:pt>
                <c:pt idx="544">
                  <c:v>41.298461820000071</c:v>
                </c:pt>
                <c:pt idx="545">
                  <c:v>41.294586960000011</c:v>
                </c:pt>
                <c:pt idx="546">
                  <c:v>41.29091604000012</c:v>
                </c:pt>
                <c:pt idx="547">
                  <c:v>41.288978610000079</c:v>
                </c:pt>
                <c:pt idx="548">
                  <c:v>41.285307690000003</c:v>
                </c:pt>
                <c:pt idx="549">
                  <c:v>41.283268290000002</c:v>
                </c:pt>
                <c:pt idx="550">
                  <c:v>41.277456000000001</c:v>
                </c:pt>
                <c:pt idx="551">
                  <c:v>41.27613039000012</c:v>
                </c:pt>
                <c:pt idx="552">
                  <c:v>41.273581140000012</c:v>
                </c:pt>
                <c:pt idx="553">
                  <c:v>41.267564910000011</c:v>
                </c:pt>
                <c:pt idx="554">
                  <c:v>41.268788550000011</c:v>
                </c:pt>
                <c:pt idx="555">
                  <c:v>41.263995960000095</c:v>
                </c:pt>
                <c:pt idx="556">
                  <c:v>41.262670350000072</c:v>
                </c:pt>
                <c:pt idx="557">
                  <c:v>41.258183670000001</c:v>
                </c:pt>
                <c:pt idx="558">
                  <c:v>41.254002900000003</c:v>
                </c:pt>
                <c:pt idx="559">
                  <c:v>41.250331980000013</c:v>
                </c:pt>
                <c:pt idx="560">
                  <c:v>41.25339108</c:v>
                </c:pt>
                <c:pt idx="561">
                  <c:v>41.243092110000013</c:v>
                </c:pt>
                <c:pt idx="562">
                  <c:v>41.243907870000001</c:v>
                </c:pt>
                <c:pt idx="563">
                  <c:v>41.241460589999996</c:v>
                </c:pt>
                <c:pt idx="564">
                  <c:v>41.239829069999999</c:v>
                </c:pt>
                <c:pt idx="565">
                  <c:v>41.237687699999995</c:v>
                </c:pt>
                <c:pt idx="566">
                  <c:v>41.230549800000013</c:v>
                </c:pt>
                <c:pt idx="567">
                  <c:v>41.226980850000011</c:v>
                </c:pt>
                <c:pt idx="568">
                  <c:v>41.228204490000003</c:v>
                </c:pt>
                <c:pt idx="569">
                  <c:v>41.222290230000119</c:v>
                </c:pt>
                <c:pt idx="570">
                  <c:v>41.218211430000011</c:v>
                </c:pt>
                <c:pt idx="571">
                  <c:v>41.217089759999944</c:v>
                </c:pt>
                <c:pt idx="572">
                  <c:v>41.215050360000063</c:v>
                </c:pt>
                <c:pt idx="573">
                  <c:v>41.213520810000013</c:v>
                </c:pt>
                <c:pt idx="574">
                  <c:v>41.212399140000088</c:v>
                </c:pt>
                <c:pt idx="575">
                  <c:v>41.20913610000008</c:v>
                </c:pt>
                <c:pt idx="576">
                  <c:v>41.20638291000008</c:v>
                </c:pt>
                <c:pt idx="577">
                  <c:v>41.201488350000005</c:v>
                </c:pt>
                <c:pt idx="578">
                  <c:v>41.198327280000079</c:v>
                </c:pt>
                <c:pt idx="579">
                  <c:v>41.193330750000079</c:v>
                </c:pt>
                <c:pt idx="580">
                  <c:v>41.19200514000012</c:v>
                </c:pt>
                <c:pt idx="581">
                  <c:v>41.184867239999996</c:v>
                </c:pt>
                <c:pt idx="582">
                  <c:v>41.184357390000002</c:v>
                </c:pt>
                <c:pt idx="583">
                  <c:v>41.177831310000002</c:v>
                </c:pt>
                <c:pt idx="584">
                  <c:v>41.179462830000013</c:v>
                </c:pt>
                <c:pt idx="585">
                  <c:v>41.174364330000003</c:v>
                </c:pt>
                <c:pt idx="586">
                  <c:v>41.172426900000012</c:v>
                </c:pt>
                <c:pt idx="587">
                  <c:v>41.166512640000143</c:v>
                </c:pt>
                <c:pt idx="588">
                  <c:v>41.169367800000003</c:v>
                </c:pt>
                <c:pt idx="589">
                  <c:v>41.165390970000118</c:v>
                </c:pt>
                <c:pt idx="590">
                  <c:v>41.164881120000004</c:v>
                </c:pt>
                <c:pt idx="591">
                  <c:v>41.15774322</c:v>
                </c:pt>
                <c:pt idx="592">
                  <c:v>41.15529594000008</c:v>
                </c:pt>
                <c:pt idx="593">
                  <c:v>41.153766390000001</c:v>
                </c:pt>
                <c:pt idx="594">
                  <c:v>41.152440779999999</c:v>
                </c:pt>
                <c:pt idx="595">
                  <c:v>41.152236840000072</c:v>
                </c:pt>
                <c:pt idx="596">
                  <c:v>41.145608790000011</c:v>
                </c:pt>
                <c:pt idx="597">
                  <c:v>41.144079240000003</c:v>
                </c:pt>
                <c:pt idx="598">
                  <c:v>41.138470890000072</c:v>
                </c:pt>
                <c:pt idx="599">
                  <c:v>41.140000440000001</c:v>
                </c:pt>
                <c:pt idx="600">
                  <c:v>41.132964510000001</c:v>
                </c:pt>
                <c:pt idx="601">
                  <c:v>41.133066480000004</c:v>
                </c:pt>
                <c:pt idx="602">
                  <c:v>41.130721170000001</c:v>
                </c:pt>
                <c:pt idx="603">
                  <c:v>41.129395560000013</c:v>
                </c:pt>
                <c:pt idx="604">
                  <c:v>41.12868177</c:v>
                </c:pt>
                <c:pt idx="605">
                  <c:v>41.122359630000119</c:v>
                </c:pt>
                <c:pt idx="606">
                  <c:v>41.1194025</c:v>
                </c:pt>
                <c:pt idx="607">
                  <c:v>41.117669009999929</c:v>
                </c:pt>
                <c:pt idx="608">
                  <c:v>41.119300530000011</c:v>
                </c:pt>
                <c:pt idx="609">
                  <c:v>41.111550810000011</c:v>
                </c:pt>
                <c:pt idx="610">
                  <c:v>41.112774450000003</c:v>
                </c:pt>
                <c:pt idx="611">
                  <c:v>41.111040960000004</c:v>
                </c:pt>
                <c:pt idx="612">
                  <c:v>41.105330640000119</c:v>
                </c:pt>
                <c:pt idx="613">
                  <c:v>41.105024730000011</c:v>
                </c:pt>
                <c:pt idx="614">
                  <c:v>41.101863659999928</c:v>
                </c:pt>
                <c:pt idx="615">
                  <c:v>41.097071069999998</c:v>
                </c:pt>
                <c:pt idx="616">
                  <c:v>41.096357280000063</c:v>
                </c:pt>
                <c:pt idx="617">
                  <c:v>41.093706060000002</c:v>
                </c:pt>
                <c:pt idx="618">
                  <c:v>41.090443020000002</c:v>
                </c:pt>
                <c:pt idx="619">
                  <c:v>41.091666659999994</c:v>
                </c:pt>
                <c:pt idx="620">
                  <c:v>41.084834669999928</c:v>
                </c:pt>
                <c:pt idx="621">
                  <c:v>41.084732700000011</c:v>
                </c:pt>
                <c:pt idx="622">
                  <c:v>41.08361103</c:v>
                </c:pt>
                <c:pt idx="623">
                  <c:v>41.083509059999997</c:v>
                </c:pt>
                <c:pt idx="624">
                  <c:v>41.075555400000013</c:v>
                </c:pt>
                <c:pt idx="625">
                  <c:v>41.0775948</c:v>
                </c:pt>
                <c:pt idx="626">
                  <c:v>41.075453430000003</c:v>
                </c:pt>
                <c:pt idx="627">
                  <c:v>41.069233260000011</c:v>
                </c:pt>
                <c:pt idx="628">
                  <c:v>41.071374630000001</c:v>
                </c:pt>
                <c:pt idx="629">
                  <c:v>41.065766280000013</c:v>
                </c:pt>
                <c:pt idx="630">
                  <c:v>41.066174160000003</c:v>
                </c:pt>
                <c:pt idx="631">
                  <c:v>41.06107566</c:v>
                </c:pt>
                <c:pt idx="632">
                  <c:v>41.056588980000001</c:v>
                </c:pt>
                <c:pt idx="633">
                  <c:v>41.059036259999999</c:v>
                </c:pt>
                <c:pt idx="634">
                  <c:v>41.056996859999998</c:v>
                </c:pt>
                <c:pt idx="635">
                  <c:v>41.050470779999998</c:v>
                </c:pt>
                <c:pt idx="636">
                  <c:v>41.051592450000001</c:v>
                </c:pt>
                <c:pt idx="637">
                  <c:v>41.050266839999999</c:v>
                </c:pt>
                <c:pt idx="638">
                  <c:v>41.047207739999998</c:v>
                </c:pt>
                <c:pt idx="639">
                  <c:v>41.045372280000088</c:v>
                </c:pt>
                <c:pt idx="640">
                  <c:v>41.042619090000002</c:v>
                </c:pt>
                <c:pt idx="641">
                  <c:v>41.04098756999992</c:v>
                </c:pt>
                <c:pt idx="642">
                  <c:v>41.036704830000012</c:v>
                </c:pt>
                <c:pt idx="643">
                  <c:v>41.035991040000013</c:v>
                </c:pt>
                <c:pt idx="644">
                  <c:v>41.030994509999999</c:v>
                </c:pt>
                <c:pt idx="645">
                  <c:v>41.033441789999998</c:v>
                </c:pt>
                <c:pt idx="646">
                  <c:v>41.027425559999998</c:v>
                </c:pt>
                <c:pt idx="647">
                  <c:v>41.024366459999996</c:v>
                </c:pt>
                <c:pt idx="648">
                  <c:v>41.023958580000013</c:v>
                </c:pt>
                <c:pt idx="649">
                  <c:v>41.020083720000002</c:v>
                </c:pt>
                <c:pt idx="650">
                  <c:v>41.020083720000002</c:v>
                </c:pt>
                <c:pt idx="651">
                  <c:v>41.019369930000003</c:v>
                </c:pt>
                <c:pt idx="652">
                  <c:v>41.017126590000004</c:v>
                </c:pt>
                <c:pt idx="653">
                  <c:v>41.012334000000003</c:v>
                </c:pt>
                <c:pt idx="654">
                  <c:v>41.010804449999974</c:v>
                </c:pt>
                <c:pt idx="655">
                  <c:v>41.006623679999997</c:v>
                </c:pt>
                <c:pt idx="656">
                  <c:v>41.007643379999998</c:v>
                </c:pt>
                <c:pt idx="657">
                  <c:v>41.009886719999997</c:v>
                </c:pt>
                <c:pt idx="658">
                  <c:v>41.00397246</c:v>
                </c:pt>
                <c:pt idx="659">
                  <c:v>41.00203503000008</c:v>
                </c:pt>
                <c:pt idx="660">
                  <c:v>40.997854260000004</c:v>
                </c:pt>
                <c:pt idx="661">
                  <c:v>40.995712890000142</c:v>
                </c:pt>
                <c:pt idx="662">
                  <c:v>40.993163640000013</c:v>
                </c:pt>
                <c:pt idx="663">
                  <c:v>40.993061669999996</c:v>
                </c:pt>
                <c:pt idx="664">
                  <c:v>40.994999100000001</c:v>
                </c:pt>
                <c:pt idx="665">
                  <c:v>40.988269079999995</c:v>
                </c:pt>
                <c:pt idx="666">
                  <c:v>40.987249379999994</c:v>
                </c:pt>
                <c:pt idx="667">
                  <c:v>40.987963169999944</c:v>
                </c:pt>
                <c:pt idx="668">
                  <c:v>40.979601629999998</c:v>
                </c:pt>
                <c:pt idx="669">
                  <c:v>40.980009509999995</c:v>
                </c:pt>
                <c:pt idx="670">
                  <c:v>40.981131179999998</c:v>
                </c:pt>
                <c:pt idx="671">
                  <c:v>40.977460259999994</c:v>
                </c:pt>
                <c:pt idx="672">
                  <c:v>40.974707069999994</c:v>
                </c:pt>
                <c:pt idx="673">
                  <c:v>40.975930710000071</c:v>
                </c:pt>
                <c:pt idx="674">
                  <c:v>40.972667669999929</c:v>
                </c:pt>
                <c:pt idx="675">
                  <c:v>40.972565700000011</c:v>
                </c:pt>
                <c:pt idx="676">
                  <c:v>40.970016450000003</c:v>
                </c:pt>
                <c:pt idx="677">
                  <c:v>40.966447499999994</c:v>
                </c:pt>
                <c:pt idx="678">
                  <c:v>40.967365230000013</c:v>
                </c:pt>
                <c:pt idx="679">
                  <c:v>40.959921419999944</c:v>
                </c:pt>
                <c:pt idx="680">
                  <c:v>40.962266730000003</c:v>
                </c:pt>
                <c:pt idx="681">
                  <c:v>40.960125360000013</c:v>
                </c:pt>
                <c:pt idx="682">
                  <c:v>40.956862319999999</c:v>
                </c:pt>
                <c:pt idx="683">
                  <c:v>40.954415040000001</c:v>
                </c:pt>
                <c:pt idx="684">
                  <c:v>40.953191400000001</c:v>
                </c:pt>
                <c:pt idx="685">
                  <c:v>40.949112600000063</c:v>
                </c:pt>
                <c:pt idx="686">
                  <c:v>40.949928360000001</c:v>
                </c:pt>
                <c:pt idx="687">
                  <c:v>40.947888959999929</c:v>
                </c:pt>
                <c:pt idx="688">
                  <c:v>40.948500780000003</c:v>
                </c:pt>
                <c:pt idx="689">
                  <c:v>40.94217864000008</c:v>
                </c:pt>
                <c:pt idx="690">
                  <c:v>40.945441679999995</c:v>
                </c:pt>
                <c:pt idx="691">
                  <c:v>40.940547119999998</c:v>
                </c:pt>
                <c:pt idx="692">
                  <c:v>40.936672260000002</c:v>
                </c:pt>
                <c:pt idx="693">
                  <c:v>40.937895900000001</c:v>
                </c:pt>
                <c:pt idx="694">
                  <c:v>40.9368762</c:v>
                </c:pt>
                <c:pt idx="695">
                  <c:v>40.936468320000003</c:v>
                </c:pt>
                <c:pt idx="696">
                  <c:v>40.932185580000002</c:v>
                </c:pt>
                <c:pt idx="697">
                  <c:v>40.93259346</c:v>
                </c:pt>
                <c:pt idx="698">
                  <c:v>40.929942240000095</c:v>
                </c:pt>
                <c:pt idx="699">
                  <c:v>40.926985110000011</c:v>
                </c:pt>
                <c:pt idx="700">
                  <c:v>40.926271320000012</c:v>
                </c:pt>
                <c:pt idx="701">
                  <c:v>40.925761469999998</c:v>
                </c:pt>
                <c:pt idx="702">
                  <c:v>40.923008280000012</c:v>
                </c:pt>
                <c:pt idx="703">
                  <c:v>40.921682669999996</c:v>
                </c:pt>
                <c:pt idx="704">
                  <c:v>40.919847209999944</c:v>
                </c:pt>
                <c:pt idx="705">
                  <c:v>40.9215807</c:v>
                </c:pt>
                <c:pt idx="706">
                  <c:v>40.918113720000079</c:v>
                </c:pt>
                <c:pt idx="707">
                  <c:v>40.916992050000005</c:v>
                </c:pt>
                <c:pt idx="708">
                  <c:v>40.912607340000001</c:v>
                </c:pt>
                <c:pt idx="709">
                  <c:v>40.912199460000004</c:v>
                </c:pt>
                <c:pt idx="710">
                  <c:v>40.908834449999993</c:v>
                </c:pt>
                <c:pt idx="711">
                  <c:v>40.906693080000004</c:v>
                </c:pt>
                <c:pt idx="712">
                  <c:v>40.909140360000002</c:v>
                </c:pt>
                <c:pt idx="713">
                  <c:v>40.907916720000003</c:v>
                </c:pt>
                <c:pt idx="714">
                  <c:v>40.903022159999999</c:v>
                </c:pt>
                <c:pt idx="715">
                  <c:v>40.902920190000003</c:v>
                </c:pt>
                <c:pt idx="716">
                  <c:v>40.901186700000004</c:v>
                </c:pt>
                <c:pt idx="717">
                  <c:v>40.902308370000071</c:v>
                </c:pt>
                <c:pt idx="718">
                  <c:v>40.899147300000003</c:v>
                </c:pt>
                <c:pt idx="719">
                  <c:v>40.897515780000013</c:v>
                </c:pt>
                <c:pt idx="720">
                  <c:v>40.895170470000011</c:v>
                </c:pt>
                <c:pt idx="721">
                  <c:v>40.894252740000013</c:v>
                </c:pt>
                <c:pt idx="722">
                  <c:v>40.896190170000011</c:v>
                </c:pt>
                <c:pt idx="723">
                  <c:v>40.893131070000003</c:v>
                </c:pt>
                <c:pt idx="724">
                  <c:v>40.891193640000012</c:v>
                </c:pt>
                <c:pt idx="725">
                  <c:v>40.888746359999999</c:v>
                </c:pt>
                <c:pt idx="726">
                  <c:v>40.888746359999999</c:v>
                </c:pt>
                <c:pt idx="727">
                  <c:v>40.888338480000002</c:v>
                </c:pt>
                <c:pt idx="728">
                  <c:v>40.885585290000002</c:v>
                </c:pt>
                <c:pt idx="729">
                  <c:v>40.884769529999929</c:v>
                </c:pt>
                <c:pt idx="730">
                  <c:v>40.88252619</c:v>
                </c:pt>
                <c:pt idx="731">
                  <c:v>40.885891199999996</c:v>
                </c:pt>
                <c:pt idx="732">
                  <c:v>40.880792700000001</c:v>
                </c:pt>
                <c:pt idx="733">
                  <c:v>40.877937539999998</c:v>
                </c:pt>
                <c:pt idx="734">
                  <c:v>40.878141480000004</c:v>
                </c:pt>
                <c:pt idx="735">
                  <c:v>40.879059210000001</c:v>
                </c:pt>
                <c:pt idx="736">
                  <c:v>40.873858740000003</c:v>
                </c:pt>
                <c:pt idx="737">
                  <c:v>40.874572530000002</c:v>
                </c:pt>
                <c:pt idx="738">
                  <c:v>40.87151343</c:v>
                </c:pt>
                <c:pt idx="739">
                  <c:v>40.869168120000012</c:v>
                </c:pt>
                <c:pt idx="740">
                  <c:v>40.869576000000002</c:v>
                </c:pt>
                <c:pt idx="741">
                  <c:v>40.86774054</c:v>
                </c:pt>
                <c:pt idx="742">
                  <c:v>40.86774054</c:v>
                </c:pt>
                <c:pt idx="743">
                  <c:v>40.866210990000013</c:v>
                </c:pt>
                <c:pt idx="744">
                  <c:v>40.865191290000013</c:v>
                </c:pt>
                <c:pt idx="745">
                  <c:v>40.865293260000001</c:v>
                </c:pt>
                <c:pt idx="746">
                  <c:v>40.863049920000002</c:v>
                </c:pt>
                <c:pt idx="747">
                  <c:v>40.860092790000003</c:v>
                </c:pt>
                <c:pt idx="748">
                  <c:v>40.861928250000005</c:v>
                </c:pt>
                <c:pt idx="749">
                  <c:v>40.858767179999994</c:v>
                </c:pt>
                <c:pt idx="750">
                  <c:v>40.856625809999997</c:v>
                </c:pt>
                <c:pt idx="751">
                  <c:v>40.856523840000001</c:v>
                </c:pt>
                <c:pt idx="752">
                  <c:v>40.855810050000002</c:v>
                </c:pt>
                <c:pt idx="753">
                  <c:v>40.853770650000001</c:v>
                </c:pt>
                <c:pt idx="754">
                  <c:v>40.855606110000004</c:v>
                </c:pt>
                <c:pt idx="755">
                  <c:v>40.850711549999993</c:v>
                </c:pt>
                <c:pt idx="756">
                  <c:v>40.847040629999995</c:v>
                </c:pt>
                <c:pt idx="757">
                  <c:v>40.850507609999994</c:v>
                </c:pt>
                <c:pt idx="758">
                  <c:v>40.848264269999994</c:v>
                </c:pt>
                <c:pt idx="759">
                  <c:v>40.845511080000001</c:v>
                </c:pt>
                <c:pt idx="760">
                  <c:v>40.842350010000011</c:v>
                </c:pt>
                <c:pt idx="761">
                  <c:v>40.84194213</c:v>
                </c:pt>
                <c:pt idx="762">
                  <c:v>40.841126369999998</c:v>
                </c:pt>
                <c:pt idx="763">
                  <c:v>40.841636219999998</c:v>
                </c:pt>
                <c:pt idx="764">
                  <c:v>40.840616519999998</c:v>
                </c:pt>
                <c:pt idx="765">
                  <c:v>40.837455449999993</c:v>
                </c:pt>
                <c:pt idx="766">
                  <c:v>40.8379653</c:v>
                </c:pt>
                <c:pt idx="767">
                  <c:v>40.831949069999929</c:v>
                </c:pt>
                <c:pt idx="768">
                  <c:v>40.831643159999921</c:v>
                </c:pt>
                <c:pt idx="769">
                  <c:v>40.830521489999995</c:v>
                </c:pt>
                <c:pt idx="770">
                  <c:v>40.831541189999996</c:v>
                </c:pt>
                <c:pt idx="771">
                  <c:v>40.829195880000071</c:v>
                </c:pt>
                <c:pt idx="772">
                  <c:v>40.831031340000003</c:v>
                </c:pt>
                <c:pt idx="773">
                  <c:v>40.824709200000001</c:v>
                </c:pt>
                <c:pt idx="774">
                  <c:v>40.824505260000002</c:v>
                </c:pt>
                <c:pt idx="775">
                  <c:v>40.825117080000012</c:v>
                </c:pt>
                <c:pt idx="776">
                  <c:v>40.824607229999998</c:v>
                </c:pt>
                <c:pt idx="777">
                  <c:v>40.820222520000002</c:v>
                </c:pt>
                <c:pt idx="778">
                  <c:v>40.821956010000001</c:v>
                </c:pt>
                <c:pt idx="779">
                  <c:v>40.816959479999994</c:v>
                </c:pt>
                <c:pt idx="780">
                  <c:v>40.818998880000002</c:v>
                </c:pt>
                <c:pt idx="781">
                  <c:v>40.81685750999992</c:v>
                </c:pt>
                <c:pt idx="782">
                  <c:v>40.816755540000003</c:v>
                </c:pt>
                <c:pt idx="783">
                  <c:v>40.816551600000004</c:v>
                </c:pt>
                <c:pt idx="784">
                  <c:v>40.811657039999929</c:v>
                </c:pt>
                <c:pt idx="785">
                  <c:v>40.812676740000001</c:v>
                </c:pt>
                <c:pt idx="786">
                  <c:v>40.808088089999998</c:v>
                </c:pt>
                <c:pt idx="787">
                  <c:v>40.806048689999997</c:v>
                </c:pt>
                <c:pt idx="788">
                  <c:v>40.80564081</c:v>
                </c:pt>
                <c:pt idx="789">
                  <c:v>40.804825049999998</c:v>
                </c:pt>
                <c:pt idx="790">
                  <c:v>40.807680209999994</c:v>
                </c:pt>
                <c:pt idx="791">
                  <c:v>40.803397469999929</c:v>
                </c:pt>
                <c:pt idx="792">
                  <c:v>40.802581709999998</c:v>
                </c:pt>
                <c:pt idx="793">
                  <c:v>40.799114730000134</c:v>
                </c:pt>
                <c:pt idx="794">
                  <c:v>40.801969889999995</c:v>
                </c:pt>
                <c:pt idx="795">
                  <c:v>40.798604880000013</c:v>
                </c:pt>
                <c:pt idx="796">
                  <c:v>40.798298970000118</c:v>
                </c:pt>
                <c:pt idx="797">
                  <c:v>40.794424110000001</c:v>
                </c:pt>
                <c:pt idx="798">
                  <c:v>40.793710320000166</c:v>
                </c:pt>
                <c:pt idx="799">
                  <c:v>40.791772890000118</c:v>
                </c:pt>
                <c:pt idx="800">
                  <c:v>40.789223640000003</c:v>
                </c:pt>
                <c:pt idx="801">
                  <c:v>40.788815760000013</c:v>
                </c:pt>
                <c:pt idx="802">
                  <c:v>40.789325610000013</c:v>
                </c:pt>
                <c:pt idx="803">
                  <c:v>40.78636848</c:v>
                </c:pt>
                <c:pt idx="804">
                  <c:v>40.788509850000011</c:v>
                </c:pt>
                <c:pt idx="805">
                  <c:v>40.782391650000001</c:v>
                </c:pt>
                <c:pt idx="806">
                  <c:v>40.784533020000012</c:v>
                </c:pt>
                <c:pt idx="807">
                  <c:v>40.783411350000002</c:v>
                </c:pt>
                <c:pt idx="808">
                  <c:v>40.783105440000071</c:v>
                </c:pt>
                <c:pt idx="809">
                  <c:v>40.779536490000012</c:v>
                </c:pt>
                <c:pt idx="810">
                  <c:v>40.778108910000142</c:v>
                </c:pt>
                <c:pt idx="811">
                  <c:v>40.777497089999997</c:v>
                </c:pt>
                <c:pt idx="812">
                  <c:v>40.774030110000012</c:v>
                </c:pt>
                <c:pt idx="813">
                  <c:v>40.775661630000002</c:v>
                </c:pt>
                <c:pt idx="814">
                  <c:v>40.770971010000011</c:v>
                </c:pt>
                <c:pt idx="815">
                  <c:v>40.771990710000011</c:v>
                </c:pt>
                <c:pt idx="816">
                  <c:v>40.769543430000013</c:v>
                </c:pt>
                <c:pt idx="817">
                  <c:v>40.767300090000013</c:v>
                </c:pt>
                <c:pt idx="818">
                  <c:v>40.767504030000012</c:v>
                </c:pt>
                <c:pt idx="819">
                  <c:v>40.767809940000063</c:v>
                </c:pt>
                <c:pt idx="820">
                  <c:v>40.76689221000008</c:v>
                </c:pt>
                <c:pt idx="821">
                  <c:v>40.759142490000002</c:v>
                </c:pt>
                <c:pt idx="822">
                  <c:v>40.761181890000003</c:v>
                </c:pt>
                <c:pt idx="823">
                  <c:v>40.760570070000071</c:v>
                </c:pt>
                <c:pt idx="824">
                  <c:v>40.760570070000071</c:v>
                </c:pt>
                <c:pt idx="825">
                  <c:v>40.756491269999998</c:v>
                </c:pt>
                <c:pt idx="826">
                  <c:v>40.755573540000071</c:v>
                </c:pt>
                <c:pt idx="827">
                  <c:v>40.754859750000001</c:v>
                </c:pt>
                <c:pt idx="828">
                  <c:v>40.754655810000003</c:v>
                </c:pt>
                <c:pt idx="829">
                  <c:v>40.752616410000002</c:v>
                </c:pt>
                <c:pt idx="830">
                  <c:v>40.751086859999994</c:v>
                </c:pt>
                <c:pt idx="831">
                  <c:v>40.748843520000001</c:v>
                </c:pt>
                <c:pt idx="832">
                  <c:v>40.750067159999944</c:v>
                </c:pt>
                <c:pt idx="833">
                  <c:v>40.747721850000005</c:v>
                </c:pt>
                <c:pt idx="834">
                  <c:v>40.744152900000095</c:v>
                </c:pt>
                <c:pt idx="835">
                  <c:v>40.743439110000011</c:v>
                </c:pt>
                <c:pt idx="836">
                  <c:v>40.739156370000096</c:v>
                </c:pt>
                <c:pt idx="837">
                  <c:v>40.73752485</c:v>
                </c:pt>
                <c:pt idx="838">
                  <c:v>40.740481979999998</c:v>
                </c:pt>
                <c:pt idx="839">
                  <c:v>40.738034700000071</c:v>
                </c:pt>
                <c:pt idx="840">
                  <c:v>40.734669689999997</c:v>
                </c:pt>
                <c:pt idx="841">
                  <c:v>40.733140140000096</c:v>
                </c:pt>
                <c:pt idx="842">
                  <c:v>40.733751960000063</c:v>
                </c:pt>
                <c:pt idx="843">
                  <c:v>40.729265280000071</c:v>
                </c:pt>
                <c:pt idx="844">
                  <c:v>40.729163310000111</c:v>
                </c:pt>
                <c:pt idx="845">
                  <c:v>40.727633760000003</c:v>
                </c:pt>
                <c:pt idx="846">
                  <c:v>40.726919970000118</c:v>
                </c:pt>
                <c:pt idx="847">
                  <c:v>40.724880569999996</c:v>
                </c:pt>
                <c:pt idx="848">
                  <c:v>40.725696330000119</c:v>
                </c:pt>
                <c:pt idx="849">
                  <c:v>40.722535260000143</c:v>
                </c:pt>
                <c:pt idx="850">
                  <c:v>40.721719500000013</c:v>
                </c:pt>
                <c:pt idx="851">
                  <c:v>40.718252520000071</c:v>
                </c:pt>
                <c:pt idx="852">
                  <c:v>40.718150550000011</c:v>
                </c:pt>
                <c:pt idx="853">
                  <c:v>40.715091450000003</c:v>
                </c:pt>
                <c:pt idx="854">
                  <c:v>40.714173720000012</c:v>
                </c:pt>
                <c:pt idx="855">
                  <c:v>40.713459930000013</c:v>
                </c:pt>
                <c:pt idx="856">
                  <c:v>40.71172644</c:v>
                </c:pt>
                <c:pt idx="857">
                  <c:v>40.709075220000095</c:v>
                </c:pt>
                <c:pt idx="858">
                  <c:v>40.705098390000096</c:v>
                </c:pt>
                <c:pt idx="859">
                  <c:v>40.702243230000072</c:v>
                </c:pt>
                <c:pt idx="860">
                  <c:v>40.703568840000095</c:v>
                </c:pt>
                <c:pt idx="861">
                  <c:v>40.699999890000072</c:v>
                </c:pt>
                <c:pt idx="862">
                  <c:v>40.699286100000002</c:v>
                </c:pt>
                <c:pt idx="863">
                  <c:v>40.696736850000072</c:v>
                </c:pt>
                <c:pt idx="864">
                  <c:v>40.694697449999993</c:v>
                </c:pt>
                <c:pt idx="865">
                  <c:v>40.695513210000165</c:v>
                </c:pt>
                <c:pt idx="866">
                  <c:v>40.693473810000071</c:v>
                </c:pt>
                <c:pt idx="867">
                  <c:v>40.689496980000001</c:v>
                </c:pt>
                <c:pt idx="868">
                  <c:v>40.687151669999999</c:v>
                </c:pt>
                <c:pt idx="869">
                  <c:v>40.686641819999998</c:v>
                </c:pt>
                <c:pt idx="870">
                  <c:v>40.68419454</c:v>
                </c:pt>
                <c:pt idx="871">
                  <c:v>40.686539850000003</c:v>
                </c:pt>
                <c:pt idx="872">
                  <c:v>40.683378780000012</c:v>
                </c:pt>
                <c:pt idx="873">
                  <c:v>40.677668459999929</c:v>
                </c:pt>
                <c:pt idx="874">
                  <c:v>40.679198010000071</c:v>
                </c:pt>
                <c:pt idx="875">
                  <c:v>40.679707860000001</c:v>
                </c:pt>
                <c:pt idx="876">
                  <c:v>40.675629059999999</c:v>
                </c:pt>
                <c:pt idx="877">
                  <c:v>40.673895569999999</c:v>
                </c:pt>
                <c:pt idx="878">
                  <c:v>40.672773900000095</c:v>
                </c:pt>
                <c:pt idx="879">
                  <c:v>40.670938440000072</c:v>
                </c:pt>
                <c:pt idx="880">
                  <c:v>40.669102980000119</c:v>
                </c:pt>
                <c:pt idx="881">
                  <c:v>40.665126150000013</c:v>
                </c:pt>
                <c:pt idx="882">
                  <c:v>40.664106450000006</c:v>
                </c:pt>
                <c:pt idx="883">
                  <c:v>40.663494630000002</c:v>
                </c:pt>
                <c:pt idx="884">
                  <c:v>40.660537500000011</c:v>
                </c:pt>
                <c:pt idx="885">
                  <c:v>40.657988250000002</c:v>
                </c:pt>
                <c:pt idx="886">
                  <c:v>40.655235060000003</c:v>
                </c:pt>
                <c:pt idx="887">
                  <c:v>40.655337030000013</c:v>
                </c:pt>
                <c:pt idx="888">
                  <c:v>40.652175960000079</c:v>
                </c:pt>
                <c:pt idx="889">
                  <c:v>40.652787779999997</c:v>
                </c:pt>
                <c:pt idx="890">
                  <c:v>40.647587309999999</c:v>
                </c:pt>
                <c:pt idx="891">
                  <c:v>40.647689279999994</c:v>
                </c:pt>
                <c:pt idx="892">
                  <c:v>40.646669579999994</c:v>
                </c:pt>
                <c:pt idx="893">
                  <c:v>40.643508510000011</c:v>
                </c:pt>
                <c:pt idx="894">
                  <c:v>40.641775020000011</c:v>
                </c:pt>
                <c:pt idx="895">
                  <c:v>40.639123800000071</c:v>
                </c:pt>
                <c:pt idx="896">
                  <c:v>40.636268640000011</c:v>
                </c:pt>
                <c:pt idx="897">
                  <c:v>40.635350910000135</c:v>
                </c:pt>
                <c:pt idx="898">
                  <c:v>40.632597720000071</c:v>
                </c:pt>
                <c:pt idx="899">
                  <c:v>40.631068169999999</c:v>
                </c:pt>
                <c:pt idx="900">
                  <c:v>40.62984453</c:v>
                </c:pt>
                <c:pt idx="901">
                  <c:v>40.626479520000011</c:v>
                </c:pt>
                <c:pt idx="902">
                  <c:v>40.624746030000011</c:v>
                </c:pt>
                <c:pt idx="903">
                  <c:v>40.623420420000002</c:v>
                </c:pt>
                <c:pt idx="904">
                  <c:v>40.619953440000003</c:v>
                </c:pt>
                <c:pt idx="905">
                  <c:v>40.620463290000011</c:v>
                </c:pt>
                <c:pt idx="906">
                  <c:v>40.618016010000012</c:v>
                </c:pt>
                <c:pt idx="907">
                  <c:v>40.615568730000071</c:v>
                </c:pt>
                <c:pt idx="908">
                  <c:v>40.613733270000012</c:v>
                </c:pt>
                <c:pt idx="909">
                  <c:v>40.612713570000011</c:v>
                </c:pt>
                <c:pt idx="910">
                  <c:v>40.611897809999995</c:v>
                </c:pt>
                <c:pt idx="911">
                  <c:v>40.608328860000071</c:v>
                </c:pt>
                <c:pt idx="912">
                  <c:v>40.605473700000012</c:v>
                </c:pt>
                <c:pt idx="913">
                  <c:v>40.605779610000013</c:v>
                </c:pt>
                <c:pt idx="914">
                  <c:v>40.603944150000004</c:v>
                </c:pt>
                <c:pt idx="915">
                  <c:v>40.599865350000002</c:v>
                </c:pt>
                <c:pt idx="916">
                  <c:v>40.599457469999997</c:v>
                </c:pt>
                <c:pt idx="917">
                  <c:v>40.598743680000013</c:v>
                </c:pt>
                <c:pt idx="918">
                  <c:v>40.59711216000008</c:v>
                </c:pt>
                <c:pt idx="919">
                  <c:v>40.598233830000119</c:v>
                </c:pt>
                <c:pt idx="920">
                  <c:v>40.59517473000011</c:v>
                </c:pt>
                <c:pt idx="921">
                  <c:v>40.59129987</c:v>
                </c:pt>
                <c:pt idx="922">
                  <c:v>40.588954559999998</c:v>
                </c:pt>
                <c:pt idx="923">
                  <c:v>40.58701713</c:v>
                </c:pt>
                <c:pt idx="924">
                  <c:v>40.585589550000002</c:v>
                </c:pt>
                <c:pt idx="925">
                  <c:v>40.584569850000001</c:v>
                </c:pt>
                <c:pt idx="926">
                  <c:v>40.584060000000001</c:v>
                </c:pt>
                <c:pt idx="927">
                  <c:v>40.582632420000003</c:v>
                </c:pt>
                <c:pt idx="928">
                  <c:v>40.5820206</c:v>
                </c:pt>
                <c:pt idx="929">
                  <c:v>40.578451650000005</c:v>
                </c:pt>
                <c:pt idx="930">
                  <c:v>40.577941799999998</c:v>
                </c:pt>
                <c:pt idx="931">
                  <c:v>40.573557090000001</c:v>
                </c:pt>
                <c:pt idx="932">
                  <c:v>40.573455120000013</c:v>
                </c:pt>
                <c:pt idx="933">
                  <c:v>40.571925569999998</c:v>
                </c:pt>
                <c:pt idx="934">
                  <c:v>40.571211779999999</c:v>
                </c:pt>
                <c:pt idx="935">
                  <c:v>40.56723495</c:v>
                </c:pt>
                <c:pt idx="936">
                  <c:v>40.56825465</c:v>
                </c:pt>
                <c:pt idx="937">
                  <c:v>40.565807370000002</c:v>
                </c:pt>
                <c:pt idx="938">
                  <c:v>40.562646300000011</c:v>
                </c:pt>
                <c:pt idx="939">
                  <c:v>40.561830540000003</c:v>
                </c:pt>
                <c:pt idx="940">
                  <c:v>40.558771440000001</c:v>
                </c:pt>
                <c:pt idx="941">
                  <c:v>40.557037950000002</c:v>
                </c:pt>
                <c:pt idx="942">
                  <c:v>40.556630069999997</c:v>
                </c:pt>
                <c:pt idx="943">
                  <c:v>40.556732040000071</c:v>
                </c:pt>
                <c:pt idx="944">
                  <c:v>40.553672940000013</c:v>
                </c:pt>
                <c:pt idx="945">
                  <c:v>40.552857180000004</c:v>
                </c:pt>
                <c:pt idx="946">
                  <c:v>40.552653240000012</c:v>
                </c:pt>
                <c:pt idx="947">
                  <c:v>40.54877838000008</c:v>
                </c:pt>
                <c:pt idx="948">
                  <c:v>40.546331100000003</c:v>
                </c:pt>
                <c:pt idx="949">
                  <c:v>40.54622913</c:v>
                </c:pt>
                <c:pt idx="950">
                  <c:v>40.545821250000003</c:v>
                </c:pt>
                <c:pt idx="951">
                  <c:v>40.543475940000071</c:v>
                </c:pt>
                <c:pt idx="952">
                  <c:v>40.544291699999995</c:v>
                </c:pt>
                <c:pt idx="953">
                  <c:v>40.540620779999998</c:v>
                </c:pt>
                <c:pt idx="954">
                  <c:v>40.541436539999999</c:v>
                </c:pt>
                <c:pt idx="955">
                  <c:v>40.538275470000002</c:v>
                </c:pt>
                <c:pt idx="956">
                  <c:v>40.536236070000001</c:v>
                </c:pt>
                <c:pt idx="957">
                  <c:v>40.537867589999905</c:v>
                </c:pt>
                <c:pt idx="958">
                  <c:v>40.533380910000012</c:v>
                </c:pt>
                <c:pt idx="959">
                  <c:v>40.531647419999921</c:v>
                </c:pt>
                <c:pt idx="960">
                  <c:v>40.530321810000011</c:v>
                </c:pt>
                <c:pt idx="961">
                  <c:v>40.528894230000013</c:v>
                </c:pt>
                <c:pt idx="962">
                  <c:v>40.52767059</c:v>
                </c:pt>
                <c:pt idx="963">
                  <c:v>40.527160740000063</c:v>
                </c:pt>
                <c:pt idx="964">
                  <c:v>40.5249174</c:v>
                </c:pt>
                <c:pt idx="965">
                  <c:v>40.522572090000111</c:v>
                </c:pt>
                <c:pt idx="966">
                  <c:v>40.522164210000071</c:v>
                </c:pt>
                <c:pt idx="967">
                  <c:v>40.521348450000005</c:v>
                </c:pt>
                <c:pt idx="968">
                  <c:v>40.52073663000008</c:v>
                </c:pt>
                <c:pt idx="969">
                  <c:v>40.520838600000012</c:v>
                </c:pt>
                <c:pt idx="970">
                  <c:v>40.516555860000011</c:v>
                </c:pt>
                <c:pt idx="971">
                  <c:v>40.516555860000011</c:v>
                </c:pt>
                <c:pt idx="972">
                  <c:v>40.514312520000011</c:v>
                </c:pt>
                <c:pt idx="973">
                  <c:v>40.513700700000001</c:v>
                </c:pt>
                <c:pt idx="974">
                  <c:v>40.512579030000012</c:v>
                </c:pt>
                <c:pt idx="975">
                  <c:v>40.511865239999999</c:v>
                </c:pt>
                <c:pt idx="976">
                  <c:v>40.511559330000011</c:v>
                </c:pt>
                <c:pt idx="977">
                  <c:v>40.510539630000011</c:v>
                </c:pt>
                <c:pt idx="978">
                  <c:v>40.508602200000013</c:v>
                </c:pt>
                <c:pt idx="979">
                  <c:v>40.506970680000002</c:v>
                </c:pt>
                <c:pt idx="980">
                  <c:v>40.504421429999994</c:v>
                </c:pt>
                <c:pt idx="981">
                  <c:v>40.504625369999999</c:v>
                </c:pt>
                <c:pt idx="982">
                  <c:v>40.50340173</c:v>
                </c:pt>
                <c:pt idx="983">
                  <c:v>40.501056419999998</c:v>
                </c:pt>
                <c:pt idx="984">
                  <c:v>40.499322930000119</c:v>
                </c:pt>
                <c:pt idx="985">
                  <c:v>40.498915050000072</c:v>
                </c:pt>
                <c:pt idx="986">
                  <c:v>40.497283529999997</c:v>
                </c:pt>
                <c:pt idx="987">
                  <c:v>40.499118990000134</c:v>
                </c:pt>
                <c:pt idx="988">
                  <c:v>40.496671710000001</c:v>
                </c:pt>
                <c:pt idx="989">
                  <c:v>40.49412246</c:v>
                </c:pt>
                <c:pt idx="990">
                  <c:v>40.492490940000096</c:v>
                </c:pt>
                <c:pt idx="991">
                  <c:v>40.491471240000003</c:v>
                </c:pt>
                <c:pt idx="992">
                  <c:v>40.487698350000002</c:v>
                </c:pt>
                <c:pt idx="993">
                  <c:v>40.489023959999997</c:v>
                </c:pt>
                <c:pt idx="994">
                  <c:v>40.488820019999999</c:v>
                </c:pt>
                <c:pt idx="995">
                  <c:v>40.487494409999904</c:v>
                </c:pt>
                <c:pt idx="996">
                  <c:v>40.484639250000001</c:v>
                </c:pt>
                <c:pt idx="997">
                  <c:v>40.485760920000011</c:v>
                </c:pt>
                <c:pt idx="998">
                  <c:v>40.486678650000002</c:v>
                </c:pt>
                <c:pt idx="999">
                  <c:v>40.483415610000002</c:v>
                </c:pt>
                <c:pt idx="1000">
                  <c:v>40.482191970000002</c:v>
                </c:pt>
                <c:pt idx="1001">
                  <c:v>40.481172270000002</c:v>
                </c:pt>
                <c:pt idx="1002">
                  <c:v>40.479234840000011</c:v>
                </c:pt>
                <c:pt idx="1003">
                  <c:v>40.477705290000003</c:v>
                </c:pt>
                <c:pt idx="1004">
                  <c:v>40.477807259999921</c:v>
                </c:pt>
                <c:pt idx="1005">
                  <c:v>40.476277709999998</c:v>
                </c:pt>
                <c:pt idx="1006">
                  <c:v>40.47658362</c:v>
                </c:pt>
                <c:pt idx="1007">
                  <c:v>40.473116640000072</c:v>
                </c:pt>
                <c:pt idx="1008">
                  <c:v>40.470669359999995</c:v>
                </c:pt>
                <c:pt idx="1009">
                  <c:v>40.468935870000095</c:v>
                </c:pt>
                <c:pt idx="1010">
                  <c:v>40.468833900000071</c:v>
                </c:pt>
                <c:pt idx="1011">
                  <c:v>40.4698536</c:v>
                </c:pt>
                <c:pt idx="1012">
                  <c:v>40.467508290000012</c:v>
                </c:pt>
                <c:pt idx="1013">
                  <c:v>40.466386620000002</c:v>
                </c:pt>
                <c:pt idx="1014">
                  <c:v>40.46281767</c:v>
                </c:pt>
                <c:pt idx="1015">
                  <c:v>40.463225550000004</c:v>
                </c:pt>
                <c:pt idx="1016">
                  <c:v>40.461594030000001</c:v>
                </c:pt>
                <c:pt idx="1017">
                  <c:v>40.460880240000002</c:v>
                </c:pt>
                <c:pt idx="1018">
                  <c:v>40.459758569999998</c:v>
                </c:pt>
                <c:pt idx="1019">
                  <c:v>40.457923109999996</c:v>
                </c:pt>
                <c:pt idx="1020">
                  <c:v>40.455271889999999</c:v>
                </c:pt>
                <c:pt idx="1021">
                  <c:v>40.455679769999996</c:v>
                </c:pt>
                <c:pt idx="1022">
                  <c:v>40.454762039999999</c:v>
                </c:pt>
                <c:pt idx="1023">
                  <c:v>40.455475830000012</c:v>
                </c:pt>
                <c:pt idx="1024">
                  <c:v>40.452620669999995</c:v>
                </c:pt>
                <c:pt idx="1025">
                  <c:v>40.451295059999929</c:v>
                </c:pt>
                <c:pt idx="1026">
                  <c:v>40.451295059999929</c:v>
                </c:pt>
                <c:pt idx="1027">
                  <c:v>40.450785209999999</c:v>
                </c:pt>
                <c:pt idx="1028">
                  <c:v>40.449153690000003</c:v>
                </c:pt>
                <c:pt idx="1029">
                  <c:v>40.44680838</c:v>
                </c:pt>
                <c:pt idx="1030">
                  <c:v>40.44680838</c:v>
                </c:pt>
                <c:pt idx="1031">
                  <c:v>40.442015790000013</c:v>
                </c:pt>
                <c:pt idx="1032">
                  <c:v>40.444157159999996</c:v>
                </c:pt>
                <c:pt idx="1033">
                  <c:v>40.440996089999999</c:v>
                </c:pt>
                <c:pt idx="1034">
                  <c:v>40.440690179999997</c:v>
                </c:pt>
                <c:pt idx="1035">
                  <c:v>40.438344870000002</c:v>
                </c:pt>
                <c:pt idx="1036">
                  <c:v>40.43752911</c:v>
                </c:pt>
                <c:pt idx="1037">
                  <c:v>40.435387740000003</c:v>
                </c:pt>
                <c:pt idx="1038">
                  <c:v>40.436713350000012</c:v>
                </c:pt>
                <c:pt idx="1039">
                  <c:v>40.432940459999998</c:v>
                </c:pt>
                <c:pt idx="1040">
                  <c:v>40.432940459999998</c:v>
                </c:pt>
                <c:pt idx="1041">
                  <c:v>40.431206969999998</c:v>
                </c:pt>
                <c:pt idx="1042">
                  <c:v>40.429881359999996</c:v>
                </c:pt>
                <c:pt idx="1043">
                  <c:v>40.429065600000001</c:v>
                </c:pt>
                <c:pt idx="1044">
                  <c:v>40.426924230000012</c:v>
                </c:pt>
                <c:pt idx="1045">
                  <c:v>40.4260065</c:v>
                </c:pt>
                <c:pt idx="1046">
                  <c:v>40.426924230000012</c:v>
                </c:pt>
                <c:pt idx="1047">
                  <c:v>40.424782860000001</c:v>
                </c:pt>
                <c:pt idx="1048">
                  <c:v>40.423661189999997</c:v>
                </c:pt>
                <c:pt idx="1049">
                  <c:v>40.421519820000071</c:v>
                </c:pt>
                <c:pt idx="1050">
                  <c:v>40.422641490000004</c:v>
                </c:pt>
                <c:pt idx="1051">
                  <c:v>40.41876663</c:v>
                </c:pt>
                <c:pt idx="1052">
                  <c:v>40.419174509999998</c:v>
                </c:pt>
                <c:pt idx="1053">
                  <c:v>40.415605559999996</c:v>
                </c:pt>
                <c:pt idx="1054">
                  <c:v>40.414483889999929</c:v>
                </c:pt>
                <c:pt idx="1055">
                  <c:v>40.414483889999929</c:v>
                </c:pt>
                <c:pt idx="1056">
                  <c:v>40.412138580000011</c:v>
                </c:pt>
                <c:pt idx="1057">
                  <c:v>40.413362220000003</c:v>
                </c:pt>
                <c:pt idx="1058">
                  <c:v>40.410914940000012</c:v>
                </c:pt>
                <c:pt idx="1059">
                  <c:v>40.409691299999999</c:v>
                </c:pt>
                <c:pt idx="1060">
                  <c:v>40.408059780000002</c:v>
                </c:pt>
                <c:pt idx="1061">
                  <c:v>40.407651899999998</c:v>
                </c:pt>
                <c:pt idx="1062">
                  <c:v>40.405000680000001</c:v>
                </c:pt>
                <c:pt idx="1063">
                  <c:v>40.406632200000011</c:v>
                </c:pt>
                <c:pt idx="1064">
                  <c:v>40.402247489999944</c:v>
                </c:pt>
                <c:pt idx="1065">
                  <c:v>40.401023850000001</c:v>
                </c:pt>
                <c:pt idx="1066">
                  <c:v>40.401329759999996</c:v>
                </c:pt>
                <c:pt idx="1067">
                  <c:v>40.399596270000011</c:v>
                </c:pt>
                <c:pt idx="1068">
                  <c:v>40.397250960000001</c:v>
                </c:pt>
                <c:pt idx="1069">
                  <c:v>40.399494300000001</c:v>
                </c:pt>
                <c:pt idx="1070">
                  <c:v>40.396333230000096</c:v>
                </c:pt>
                <c:pt idx="1071">
                  <c:v>40.395517470000001</c:v>
                </c:pt>
                <c:pt idx="1072">
                  <c:v>40.394803679999995</c:v>
                </c:pt>
                <c:pt idx="1073">
                  <c:v>40.394599740000011</c:v>
                </c:pt>
                <c:pt idx="1074">
                  <c:v>40.38888941999992</c:v>
                </c:pt>
                <c:pt idx="1075">
                  <c:v>40.391132760000012</c:v>
                </c:pt>
                <c:pt idx="1076">
                  <c:v>40.390113060000012</c:v>
                </c:pt>
                <c:pt idx="1077">
                  <c:v>40.389195330000071</c:v>
                </c:pt>
                <c:pt idx="1078">
                  <c:v>40.386748050000001</c:v>
                </c:pt>
                <c:pt idx="1079">
                  <c:v>40.38695199</c:v>
                </c:pt>
                <c:pt idx="1080">
                  <c:v>40.386748050000001</c:v>
                </c:pt>
                <c:pt idx="1081">
                  <c:v>40.382975160000001</c:v>
                </c:pt>
                <c:pt idx="1082">
                  <c:v>40.383994859999994</c:v>
                </c:pt>
                <c:pt idx="1083">
                  <c:v>40.381037729999996</c:v>
                </c:pt>
                <c:pt idx="1084">
                  <c:v>40.381547579999889</c:v>
                </c:pt>
                <c:pt idx="1085">
                  <c:v>40.379304240000003</c:v>
                </c:pt>
                <c:pt idx="1086">
                  <c:v>40.379610150000005</c:v>
                </c:pt>
                <c:pt idx="1087">
                  <c:v>40.376754990000002</c:v>
                </c:pt>
                <c:pt idx="1088">
                  <c:v>40.378080599999997</c:v>
                </c:pt>
                <c:pt idx="1089">
                  <c:v>40.376143169999999</c:v>
                </c:pt>
                <c:pt idx="1090">
                  <c:v>40.377060900000004</c:v>
                </c:pt>
                <c:pt idx="1091">
                  <c:v>40.373288009999996</c:v>
                </c:pt>
                <c:pt idx="1092">
                  <c:v>40.374715590000001</c:v>
                </c:pt>
                <c:pt idx="1093">
                  <c:v>40.373084069999898</c:v>
                </c:pt>
                <c:pt idx="1094">
                  <c:v>40.37267619</c:v>
                </c:pt>
                <c:pt idx="1095">
                  <c:v>40.370738760000002</c:v>
                </c:pt>
                <c:pt idx="1096">
                  <c:v>40.369617089999998</c:v>
                </c:pt>
                <c:pt idx="1097">
                  <c:v>40.366557990000011</c:v>
                </c:pt>
                <c:pt idx="1098">
                  <c:v>40.367475720000002</c:v>
                </c:pt>
                <c:pt idx="1099">
                  <c:v>40.365436320000072</c:v>
                </c:pt>
                <c:pt idx="1100">
                  <c:v>40.364314650000004</c:v>
                </c:pt>
                <c:pt idx="1101">
                  <c:v>40.363192980000079</c:v>
                </c:pt>
                <c:pt idx="1102">
                  <c:v>40.363804799999997</c:v>
                </c:pt>
                <c:pt idx="1103">
                  <c:v>40.363192980000079</c:v>
                </c:pt>
                <c:pt idx="1104">
                  <c:v>40.36084766999992</c:v>
                </c:pt>
                <c:pt idx="1105">
                  <c:v>40.360541760000004</c:v>
                </c:pt>
                <c:pt idx="1106">
                  <c:v>40.358196450000001</c:v>
                </c:pt>
                <c:pt idx="1107">
                  <c:v>40.356055079999997</c:v>
                </c:pt>
                <c:pt idx="1108">
                  <c:v>40.358808269999997</c:v>
                </c:pt>
                <c:pt idx="1109">
                  <c:v>40.355545230000011</c:v>
                </c:pt>
                <c:pt idx="1110">
                  <c:v>40.353199920000002</c:v>
                </c:pt>
                <c:pt idx="1111">
                  <c:v>40.352078250000005</c:v>
                </c:pt>
                <c:pt idx="1112">
                  <c:v>40.351160519999944</c:v>
                </c:pt>
                <c:pt idx="1113">
                  <c:v>40.350242789999996</c:v>
                </c:pt>
                <c:pt idx="1114">
                  <c:v>40.349529000000004</c:v>
                </c:pt>
                <c:pt idx="1115">
                  <c:v>40.347795509999997</c:v>
                </c:pt>
                <c:pt idx="1116">
                  <c:v>40.346979750000003</c:v>
                </c:pt>
                <c:pt idx="1117">
                  <c:v>40.345654140000001</c:v>
                </c:pt>
                <c:pt idx="1118">
                  <c:v>40.345960050000002</c:v>
                </c:pt>
                <c:pt idx="1119">
                  <c:v>40.344022619999997</c:v>
                </c:pt>
                <c:pt idx="1120">
                  <c:v>40.340453669999995</c:v>
                </c:pt>
                <c:pt idx="1121">
                  <c:v>40.338414270000001</c:v>
                </c:pt>
                <c:pt idx="1122">
                  <c:v>40.338414270000001</c:v>
                </c:pt>
                <c:pt idx="1123">
                  <c:v>40.335355170000071</c:v>
                </c:pt>
                <c:pt idx="1124">
                  <c:v>40.333417740000002</c:v>
                </c:pt>
                <c:pt idx="1125">
                  <c:v>40.333315770000013</c:v>
                </c:pt>
                <c:pt idx="1126">
                  <c:v>40.333315770000013</c:v>
                </c:pt>
                <c:pt idx="1127">
                  <c:v>40.331888189999994</c:v>
                </c:pt>
                <c:pt idx="1128">
                  <c:v>40.330868489999929</c:v>
                </c:pt>
                <c:pt idx="1129">
                  <c:v>40.328625150000001</c:v>
                </c:pt>
                <c:pt idx="1130">
                  <c:v>40.328727120000003</c:v>
                </c:pt>
                <c:pt idx="1131">
                  <c:v>40.326789689999998</c:v>
                </c:pt>
                <c:pt idx="1132">
                  <c:v>40.325769990000012</c:v>
                </c:pt>
                <c:pt idx="1133">
                  <c:v>40.325566050000006</c:v>
                </c:pt>
                <c:pt idx="1134">
                  <c:v>40.321181340000003</c:v>
                </c:pt>
                <c:pt idx="1135">
                  <c:v>40.320263609999998</c:v>
                </c:pt>
                <c:pt idx="1136">
                  <c:v>40.31985573</c:v>
                </c:pt>
                <c:pt idx="1137">
                  <c:v>40.316796629999999</c:v>
                </c:pt>
                <c:pt idx="1138">
                  <c:v>40.316490719999997</c:v>
                </c:pt>
                <c:pt idx="1139">
                  <c:v>40.31628677999992</c:v>
                </c:pt>
                <c:pt idx="1140">
                  <c:v>40.311902069999995</c:v>
                </c:pt>
                <c:pt idx="1141">
                  <c:v>40.311290249999999</c:v>
                </c:pt>
                <c:pt idx="1142">
                  <c:v>40.312513890000012</c:v>
                </c:pt>
                <c:pt idx="1143">
                  <c:v>40.310678429999996</c:v>
                </c:pt>
                <c:pt idx="1144">
                  <c:v>40.308639030000002</c:v>
                </c:pt>
                <c:pt idx="1145">
                  <c:v>40.308129180000002</c:v>
                </c:pt>
                <c:pt idx="1146">
                  <c:v>40.306599630000001</c:v>
                </c:pt>
                <c:pt idx="1147">
                  <c:v>40.305477959999997</c:v>
                </c:pt>
                <c:pt idx="1148">
                  <c:v>40.302010980000013</c:v>
                </c:pt>
                <c:pt idx="1149">
                  <c:v>40.300073549999993</c:v>
                </c:pt>
                <c:pt idx="1150">
                  <c:v>40.301297189999929</c:v>
                </c:pt>
                <c:pt idx="1151">
                  <c:v>40.297320360000072</c:v>
                </c:pt>
                <c:pt idx="1152">
                  <c:v>40.297626270000002</c:v>
                </c:pt>
                <c:pt idx="1153">
                  <c:v>40.294261259999999</c:v>
                </c:pt>
                <c:pt idx="1154">
                  <c:v>40.294771110000013</c:v>
                </c:pt>
                <c:pt idx="1155">
                  <c:v>40.291712010000118</c:v>
                </c:pt>
                <c:pt idx="1156">
                  <c:v>40.291915950000096</c:v>
                </c:pt>
                <c:pt idx="1157">
                  <c:v>40.291304130000071</c:v>
                </c:pt>
                <c:pt idx="1158">
                  <c:v>40.289876550000002</c:v>
                </c:pt>
                <c:pt idx="1159">
                  <c:v>40.287837150000001</c:v>
                </c:pt>
                <c:pt idx="1160">
                  <c:v>40.285083960000001</c:v>
                </c:pt>
                <c:pt idx="1161">
                  <c:v>40.284472140000013</c:v>
                </c:pt>
                <c:pt idx="1162">
                  <c:v>40.285389870000003</c:v>
                </c:pt>
                <c:pt idx="1163">
                  <c:v>40.281820920000001</c:v>
                </c:pt>
                <c:pt idx="1164">
                  <c:v>40.282534710000071</c:v>
                </c:pt>
                <c:pt idx="1165">
                  <c:v>40.283656380000011</c:v>
                </c:pt>
                <c:pt idx="1166">
                  <c:v>40.279577580000002</c:v>
                </c:pt>
                <c:pt idx="1167">
                  <c:v>40.281005159999999</c:v>
                </c:pt>
                <c:pt idx="1168">
                  <c:v>40.276314540000079</c:v>
                </c:pt>
                <c:pt idx="1169">
                  <c:v>40.275906660000011</c:v>
                </c:pt>
                <c:pt idx="1170">
                  <c:v>40.273357410000003</c:v>
                </c:pt>
                <c:pt idx="1171">
                  <c:v>40.272745590000063</c:v>
                </c:pt>
                <c:pt idx="1172">
                  <c:v>40.270502250000071</c:v>
                </c:pt>
                <c:pt idx="1173">
                  <c:v>40.270502250000071</c:v>
                </c:pt>
                <c:pt idx="1174">
                  <c:v>40.269380580000011</c:v>
                </c:pt>
                <c:pt idx="1175">
                  <c:v>40.268258910000142</c:v>
                </c:pt>
                <c:pt idx="1176">
                  <c:v>40.26805497000008</c:v>
                </c:pt>
                <c:pt idx="1177">
                  <c:v>40.266729360000063</c:v>
                </c:pt>
                <c:pt idx="1178">
                  <c:v>40.266627390000011</c:v>
                </c:pt>
                <c:pt idx="1179">
                  <c:v>40.261834800000003</c:v>
                </c:pt>
                <c:pt idx="1180">
                  <c:v>40.261426920000012</c:v>
                </c:pt>
                <c:pt idx="1181">
                  <c:v>40.260917070000012</c:v>
                </c:pt>
                <c:pt idx="1182">
                  <c:v>40.261019040000072</c:v>
                </c:pt>
                <c:pt idx="1183">
                  <c:v>40.257348120000003</c:v>
                </c:pt>
                <c:pt idx="1184">
                  <c:v>40.258367820000011</c:v>
                </c:pt>
                <c:pt idx="1185">
                  <c:v>40.255920540000012</c:v>
                </c:pt>
                <c:pt idx="1186">
                  <c:v>40.253677199999998</c:v>
                </c:pt>
                <c:pt idx="1187">
                  <c:v>40.253881139999997</c:v>
                </c:pt>
                <c:pt idx="1188">
                  <c:v>40.25296341</c:v>
                </c:pt>
                <c:pt idx="1189">
                  <c:v>40.251025980000001</c:v>
                </c:pt>
                <c:pt idx="1190">
                  <c:v>40.250108250000011</c:v>
                </c:pt>
                <c:pt idx="1191">
                  <c:v>40.248170820000119</c:v>
                </c:pt>
                <c:pt idx="1192">
                  <c:v>40.24796688</c:v>
                </c:pt>
                <c:pt idx="1193">
                  <c:v>40.247049150000002</c:v>
                </c:pt>
                <c:pt idx="1194">
                  <c:v>40.245723540000071</c:v>
                </c:pt>
                <c:pt idx="1195">
                  <c:v>40.243378230000118</c:v>
                </c:pt>
                <c:pt idx="1196">
                  <c:v>40.241134890000012</c:v>
                </c:pt>
                <c:pt idx="1197">
                  <c:v>40.242562470000003</c:v>
                </c:pt>
                <c:pt idx="1198">
                  <c:v>40.241440799999999</c:v>
                </c:pt>
                <c:pt idx="1199">
                  <c:v>40.23858564000011</c:v>
                </c:pt>
                <c:pt idx="1200">
                  <c:v>40.238891550000005</c:v>
                </c:pt>
                <c:pt idx="1201">
                  <c:v>40.235934420000063</c:v>
                </c:pt>
                <c:pt idx="1202">
                  <c:v>40.235322600000096</c:v>
                </c:pt>
                <c:pt idx="1203">
                  <c:v>40.235628510000012</c:v>
                </c:pt>
                <c:pt idx="1204">
                  <c:v>40.233589110000011</c:v>
                </c:pt>
                <c:pt idx="1205">
                  <c:v>40.231855620000012</c:v>
                </c:pt>
                <c:pt idx="1206">
                  <c:v>40.229918190000134</c:v>
                </c:pt>
                <c:pt idx="1207">
                  <c:v>40.22767485</c:v>
                </c:pt>
                <c:pt idx="1208">
                  <c:v>40.226451210000072</c:v>
                </c:pt>
                <c:pt idx="1209">
                  <c:v>40.227165000000063</c:v>
                </c:pt>
                <c:pt idx="1210">
                  <c:v>40.224411810000063</c:v>
                </c:pt>
                <c:pt idx="1211">
                  <c:v>40.223494080000002</c:v>
                </c:pt>
                <c:pt idx="1212">
                  <c:v>40.223901960000013</c:v>
                </c:pt>
                <c:pt idx="1213">
                  <c:v>40.222576350000118</c:v>
                </c:pt>
                <c:pt idx="1214">
                  <c:v>40.22074089000008</c:v>
                </c:pt>
                <c:pt idx="1215">
                  <c:v>40.22074089000008</c:v>
                </c:pt>
                <c:pt idx="1216">
                  <c:v>40.216866029999998</c:v>
                </c:pt>
                <c:pt idx="1217">
                  <c:v>40.218395580000013</c:v>
                </c:pt>
                <c:pt idx="1218">
                  <c:v>40.215030570000003</c:v>
                </c:pt>
                <c:pt idx="1219">
                  <c:v>40.214112840000119</c:v>
                </c:pt>
                <c:pt idx="1220">
                  <c:v>40.213602990000012</c:v>
                </c:pt>
                <c:pt idx="1221">
                  <c:v>40.210747830000003</c:v>
                </c:pt>
                <c:pt idx="1222">
                  <c:v>40.210136010000063</c:v>
                </c:pt>
                <c:pt idx="1223">
                  <c:v>40.20921828000008</c:v>
                </c:pt>
                <c:pt idx="1224">
                  <c:v>40.207688730000001</c:v>
                </c:pt>
                <c:pt idx="1225">
                  <c:v>40.207382820000063</c:v>
                </c:pt>
                <c:pt idx="1226">
                  <c:v>40.204833569999998</c:v>
                </c:pt>
                <c:pt idx="1227">
                  <c:v>40.20697494000008</c:v>
                </c:pt>
                <c:pt idx="1228">
                  <c:v>40.204629629999999</c:v>
                </c:pt>
                <c:pt idx="1229">
                  <c:v>40.201672500000001</c:v>
                </c:pt>
                <c:pt idx="1230">
                  <c:v>40.201264619999996</c:v>
                </c:pt>
                <c:pt idx="1231">
                  <c:v>40.200244920000003</c:v>
                </c:pt>
                <c:pt idx="1232">
                  <c:v>40.198511430000096</c:v>
                </c:pt>
                <c:pt idx="1233">
                  <c:v>40.196675970000079</c:v>
                </c:pt>
                <c:pt idx="1234">
                  <c:v>40.195554300000119</c:v>
                </c:pt>
                <c:pt idx="1235">
                  <c:v>40.194330660000013</c:v>
                </c:pt>
                <c:pt idx="1236">
                  <c:v>40.196981880000003</c:v>
                </c:pt>
                <c:pt idx="1237">
                  <c:v>40.192903080000072</c:v>
                </c:pt>
                <c:pt idx="1238">
                  <c:v>40.192291260000012</c:v>
                </c:pt>
                <c:pt idx="1239">
                  <c:v>40.192087320000013</c:v>
                </c:pt>
                <c:pt idx="1240">
                  <c:v>40.190557770000012</c:v>
                </c:pt>
                <c:pt idx="1241">
                  <c:v>40.189334130000013</c:v>
                </c:pt>
                <c:pt idx="1242">
                  <c:v>40.189028220000012</c:v>
                </c:pt>
                <c:pt idx="1243">
                  <c:v>40.185867149999993</c:v>
                </c:pt>
                <c:pt idx="1244">
                  <c:v>40.185051390000012</c:v>
                </c:pt>
                <c:pt idx="1245">
                  <c:v>40.183929720000002</c:v>
                </c:pt>
                <c:pt idx="1246">
                  <c:v>40.184133660000001</c:v>
                </c:pt>
                <c:pt idx="1247">
                  <c:v>40.181584409999928</c:v>
                </c:pt>
                <c:pt idx="1248">
                  <c:v>40.183215930000095</c:v>
                </c:pt>
                <c:pt idx="1249">
                  <c:v>40.180054859999998</c:v>
                </c:pt>
                <c:pt idx="1250">
                  <c:v>40.179137130000072</c:v>
                </c:pt>
                <c:pt idx="1251">
                  <c:v>40.180054859999998</c:v>
                </c:pt>
                <c:pt idx="1252">
                  <c:v>40.17709773</c:v>
                </c:pt>
                <c:pt idx="1253">
                  <c:v>40.177607579999929</c:v>
                </c:pt>
                <c:pt idx="1254">
                  <c:v>40.175568180000013</c:v>
                </c:pt>
                <c:pt idx="1255">
                  <c:v>40.174446509999996</c:v>
                </c:pt>
                <c:pt idx="1256">
                  <c:v>40.173324840000063</c:v>
                </c:pt>
                <c:pt idx="1257">
                  <c:v>40.172101200000071</c:v>
                </c:pt>
                <c:pt idx="1258">
                  <c:v>40.171897259999994</c:v>
                </c:pt>
                <c:pt idx="1259">
                  <c:v>40.172203170000003</c:v>
                </c:pt>
                <c:pt idx="1260">
                  <c:v>40.170979530000011</c:v>
                </c:pt>
                <c:pt idx="1261">
                  <c:v>40.16965392000008</c:v>
                </c:pt>
                <c:pt idx="1262">
                  <c:v>40.167818459999999</c:v>
                </c:pt>
                <c:pt idx="1263">
                  <c:v>40.165371180000079</c:v>
                </c:pt>
                <c:pt idx="1264">
                  <c:v>40.164351480000001</c:v>
                </c:pt>
                <c:pt idx="1265">
                  <c:v>40.164045569999999</c:v>
                </c:pt>
                <c:pt idx="1266">
                  <c:v>40.16353572000012</c:v>
                </c:pt>
                <c:pt idx="1267">
                  <c:v>40.161598290000072</c:v>
                </c:pt>
                <c:pt idx="1268">
                  <c:v>40.160374650000001</c:v>
                </c:pt>
                <c:pt idx="1269">
                  <c:v>40.159660859999995</c:v>
                </c:pt>
                <c:pt idx="1270">
                  <c:v>40.15813131000008</c:v>
                </c:pt>
                <c:pt idx="1271">
                  <c:v>40.1568057</c:v>
                </c:pt>
                <c:pt idx="1272">
                  <c:v>40.157417519999996</c:v>
                </c:pt>
                <c:pt idx="1273">
                  <c:v>40.157111610000001</c:v>
                </c:pt>
                <c:pt idx="1274">
                  <c:v>40.156193880000011</c:v>
                </c:pt>
                <c:pt idx="1275">
                  <c:v>40.151095380000001</c:v>
                </c:pt>
                <c:pt idx="1276">
                  <c:v>40.151401289999995</c:v>
                </c:pt>
                <c:pt idx="1277">
                  <c:v>40.150891439999995</c:v>
                </c:pt>
                <c:pt idx="1278">
                  <c:v>40.150993409999998</c:v>
                </c:pt>
                <c:pt idx="1279">
                  <c:v>40.148036280000063</c:v>
                </c:pt>
                <c:pt idx="1280">
                  <c:v>40.15007568</c:v>
                </c:pt>
                <c:pt idx="1281">
                  <c:v>40.148138250000088</c:v>
                </c:pt>
                <c:pt idx="1282">
                  <c:v>40.145487029999998</c:v>
                </c:pt>
                <c:pt idx="1283">
                  <c:v>40.147526429999999</c:v>
                </c:pt>
                <c:pt idx="1284">
                  <c:v>40.144671269999996</c:v>
                </c:pt>
                <c:pt idx="1285">
                  <c:v>40.145894910000003</c:v>
                </c:pt>
                <c:pt idx="1286">
                  <c:v>40.145079150000001</c:v>
                </c:pt>
                <c:pt idx="1287">
                  <c:v>40.144977179999998</c:v>
                </c:pt>
                <c:pt idx="1288">
                  <c:v>40.14110232000008</c:v>
                </c:pt>
                <c:pt idx="1289">
                  <c:v>40.139572770000079</c:v>
                </c:pt>
                <c:pt idx="1290">
                  <c:v>40.141204289999997</c:v>
                </c:pt>
                <c:pt idx="1291">
                  <c:v>40.140184589999997</c:v>
                </c:pt>
                <c:pt idx="1292">
                  <c:v>40.138553070000071</c:v>
                </c:pt>
                <c:pt idx="1293">
                  <c:v>40.136717610000012</c:v>
                </c:pt>
                <c:pt idx="1294">
                  <c:v>40.138043220000071</c:v>
                </c:pt>
                <c:pt idx="1295">
                  <c:v>40.135901850000003</c:v>
                </c:pt>
                <c:pt idx="1296">
                  <c:v>40.134066390000001</c:v>
                </c:pt>
                <c:pt idx="1297">
                  <c:v>40.134882150000003</c:v>
                </c:pt>
                <c:pt idx="1298">
                  <c:v>40.13335260000008</c:v>
                </c:pt>
                <c:pt idx="1299">
                  <c:v>40.132026990000071</c:v>
                </c:pt>
                <c:pt idx="1300">
                  <c:v>40.130599410000002</c:v>
                </c:pt>
                <c:pt idx="1301">
                  <c:v>40.130599410000002</c:v>
                </c:pt>
                <c:pt idx="1302">
                  <c:v>40.129069860000001</c:v>
                </c:pt>
                <c:pt idx="1303">
                  <c:v>40.129885620000003</c:v>
                </c:pt>
                <c:pt idx="1304">
                  <c:v>40.126928490000012</c:v>
                </c:pt>
                <c:pt idx="1305">
                  <c:v>40.12733637000008</c:v>
                </c:pt>
                <c:pt idx="1306">
                  <c:v>40.126928490000012</c:v>
                </c:pt>
                <c:pt idx="1307">
                  <c:v>40.12427727</c:v>
                </c:pt>
                <c:pt idx="1308">
                  <c:v>40.125908790000118</c:v>
                </c:pt>
                <c:pt idx="1309">
                  <c:v>40.125806820000079</c:v>
                </c:pt>
                <c:pt idx="1310">
                  <c:v>40.12325757</c:v>
                </c:pt>
                <c:pt idx="1311">
                  <c:v>40.122747720000071</c:v>
                </c:pt>
                <c:pt idx="1312">
                  <c:v>40.123869390000003</c:v>
                </c:pt>
                <c:pt idx="1313">
                  <c:v>40.121116200000095</c:v>
                </c:pt>
                <c:pt idx="1314">
                  <c:v>40.120300440000079</c:v>
                </c:pt>
                <c:pt idx="1315">
                  <c:v>40.11826104</c:v>
                </c:pt>
                <c:pt idx="1316">
                  <c:v>40.117547250000001</c:v>
                </c:pt>
                <c:pt idx="1317">
                  <c:v>40.116527550000001</c:v>
                </c:pt>
                <c:pt idx="1318">
                  <c:v>40.11775119</c:v>
                </c:pt>
                <c:pt idx="1319">
                  <c:v>40.114386180000004</c:v>
                </c:pt>
                <c:pt idx="1320">
                  <c:v>40.117445279999998</c:v>
                </c:pt>
                <c:pt idx="1321">
                  <c:v>40.114794059999994</c:v>
                </c:pt>
                <c:pt idx="1322">
                  <c:v>40.112856630000003</c:v>
                </c:pt>
                <c:pt idx="1323">
                  <c:v>40.113876330000011</c:v>
                </c:pt>
                <c:pt idx="1324">
                  <c:v>40.113774360000001</c:v>
                </c:pt>
                <c:pt idx="1325">
                  <c:v>40.112448750000006</c:v>
                </c:pt>
                <c:pt idx="1326">
                  <c:v>40.110409350000005</c:v>
                </c:pt>
                <c:pt idx="1327">
                  <c:v>40.111938900000013</c:v>
                </c:pt>
                <c:pt idx="1328">
                  <c:v>40.109899499999997</c:v>
                </c:pt>
                <c:pt idx="1329">
                  <c:v>40.110715260000013</c:v>
                </c:pt>
                <c:pt idx="1330">
                  <c:v>40.108777830000079</c:v>
                </c:pt>
                <c:pt idx="1331">
                  <c:v>40.105922670000012</c:v>
                </c:pt>
                <c:pt idx="1332">
                  <c:v>40.104597059999996</c:v>
                </c:pt>
                <c:pt idx="1333">
                  <c:v>40.107044340000002</c:v>
                </c:pt>
                <c:pt idx="1334">
                  <c:v>40.106432520000013</c:v>
                </c:pt>
                <c:pt idx="1335">
                  <c:v>40.103271450000001</c:v>
                </c:pt>
                <c:pt idx="1336">
                  <c:v>40.102557660000002</c:v>
                </c:pt>
                <c:pt idx="1337">
                  <c:v>40.101537960000002</c:v>
                </c:pt>
                <c:pt idx="1338">
                  <c:v>40.101945840000013</c:v>
                </c:pt>
                <c:pt idx="1339">
                  <c:v>40.101639930000012</c:v>
                </c:pt>
                <c:pt idx="1340">
                  <c:v>40.100314320000095</c:v>
                </c:pt>
                <c:pt idx="1341">
                  <c:v>40.099498560000001</c:v>
                </c:pt>
                <c:pt idx="1342">
                  <c:v>40.098784770000002</c:v>
                </c:pt>
                <c:pt idx="1343">
                  <c:v>40.095929610000013</c:v>
                </c:pt>
                <c:pt idx="1344">
                  <c:v>40.096439459999999</c:v>
                </c:pt>
                <c:pt idx="1345">
                  <c:v>40.098478860000071</c:v>
                </c:pt>
                <c:pt idx="1346">
                  <c:v>40.096847340000011</c:v>
                </c:pt>
                <c:pt idx="1347">
                  <c:v>40.095725670000071</c:v>
                </c:pt>
                <c:pt idx="1348">
                  <c:v>40.092972480000071</c:v>
                </c:pt>
                <c:pt idx="1349">
                  <c:v>40.093074450000003</c:v>
                </c:pt>
                <c:pt idx="1350">
                  <c:v>40.089505500000001</c:v>
                </c:pt>
                <c:pt idx="1351">
                  <c:v>40.088485800000001</c:v>
                </c:pt>
                <c:pt idx="1352">
                  <c:v>40.089505500000001</c:v>
                </c:pt>
                <c:pt idx="1353">
                  <c:v>40.088893679999998</c:v>
                </c:pt>
                <c:pt idx="1354">
                  <c:v>40.085834580000004</c:v>
                </c:pt>
                <c:pt idx="1355">
                  <c:v>40.087568069999996</c:v>
                </c:pt>
                <c:pt idx="1356">
                  <c:v>40.082775480000002</c:v>
                </c:pt>
                <c:pt idx="1357">
                  <c:v>40.085120790000012</c:v>
                </c:pt>
                <c:pt idx="1358">
                  <c:v>40.08195972</c:v>
                </c:pt>
                <c:pt idx="1359">
                  <c:v>40.081143959999999</c:v>
                </c:pt>
                <c:pt idx="1360">
                  <c:v>40.081653809999999</c:v>
                </c:pt>
                <c:pt idx="1361">
                  <c:v>40.077473040000001</c:v>
                </c:pt>
                <c:pt idx="1362">
                  <c:v>40.07767698</c:v>
                </c:pt>
                <c:pt idx="1363">
                  <c:v>40.075841519999997</c:v>
                </c:pt>
                <c:pt idx="1364">
                  <c:v>40.076963190000001</c:v>
                </c:pt>
                <c:pt idx="1365">
                  <c:v>40.074006059999995</c:v>
                </c:pt>
                <c:pt idx="1366">
                  <c:v>40.073598180000012</c:v>
                </c:pt>
                <c:pt idx="1367">
                  <c:v>40.073394240000013</c:v>
                </c:pt>
                <c:pt idx="1368">
                  <c:v>40.072272570000003</c:v>
                </c:pt>
                <c:pt idx="1369">
                  <c:v>40.070539080000003</c:v>
                </c:pt>
                <c:pt idx="1370">
                  <c:v>40.067887859999921</c:v>
                </c:pt>
                <c:pt idx="1371">
                  <c:v>40.06890756</c:v>
                </c:pt>
                <c:pt idx="1372">
                  <c:v>40.066358310000119</c:v>
                </c:pt>
                <c:pt idx="1373">
                  <c:v>40.065644519999999</c:v>
                </c:pt>
                <c:pt idx="1374">
                  <c:v>40.063605120000013</c:v>
                </c:pt>
                <c:pt idx="1375">
                  <c:v>40.063911030000071</c:v>
                </c:pt>
                <c:pt idx="1376">
                  <c:v>40.063197240000079</c:v>
                </c:pt>
                <c:pt idx="1377">
                  <c:v>40.059934200000001</c:v>
                </c:pt>
                <c:pt idx="1378">
                  <c:v>40.059730260000002</c:v>
                </c:pt>
                <c:pt idx="1379">
                  <c:v>40.059016469999996</c:v>
                </c:pt>
                <c:pt idx="1380">
                  <c:v>40.057996769999995</c:v>
                </c:pt>
                <c:pt idx="1381">
                  <c:v>40.056977069999995</c:v>
                </c:pt>
                <c:pt idx="1382">
                  <c:v>40.054325850000005</c:v>
                </c:pt>
                <c:pt idx="1383">
                  <c:v>40.055243579999996</c:v>
                </c:pt>
                <c:pt idx="1384">
                  <c:v>40.052286449999997</c:v>
                </c:pt>
                <c:pt idx="1385">
                  <c:v>40.050858869999999</c:v>
                </c:pt>
                <c:pt idx="1386">
                  <c:v>40.051164779999944</c:v>
                </c:pt>
                <c:pt idx="1387">
                  <c:v>40.050552960000012</c:v>
                </c:pt>
                <c:pt idx="1388">
                  <c:v>40.049737200000003</c:v>
                </c:pt>
                <c:pt idx="1389">
                  <c:v>40.04688204</c:v>
                </c:pt>
                <c:pt idx="1390">
                  <c:v>40.04790174</c:v>
                </c:pt>
                <c:pt idx="1391">
                  <c:v>40.046678100000001</c:v>
                </c:pt>
                <c:pt idx="1392">
                  <c:v>40.043517030000011</c:v>
                </c:pt>
                <c:pt idx="1393">
                  <c:v>40.042599300000013</c:v>
                </c:pt>
                <c:pt idx="1394">
                  <c:v>40.04137566</c:v>
                </c:pt>
                <c:pt idx="1395">
                  <c:v>40.040152020000072</c:v>
                </c:pt>
                <c:pt idx="1396">
                  <c:v>40.039030350000012</c:v>
                </c:pt>
                <c:pt idx="1397">
                  <c:v>40.03892838000008</c:v>
                </c:pt>
                <c:pt idx="1398">
                  <c:v>40.037602769999999</c:v>
                </c:pt>
                <c:pt idx="1399">
                  <c:v>40.036379130000071</c:v>
                </c:pt>
                <c:pt idx="1400">
                  <c:v>40.034849579999928</c:v>
                </c:pt>
                <c:pt idx="1401">
                  <c:v>40.034237759999996</c:v>
                </c:pt>
                <c:pt idx="1402">
                  <c:v>40.031484569999897</c:v>
                </c:pt>
                <c:pt idx="1403">
                  <c:v>40.032708210000095</c:v>
                </c:pt>
                <c:pt idx="1404">
                  <c:v>40.028629410000001</c:v>
                </c:pt>
                <c:pt idx="1405">
                  <c:v>40.030464869999996</c:v>
                </c:pt>
                <c:pt idx="1406">
                  <c:v>40.029241230000011</c:v>
                </c:pt>
                <c:pt idx="1407">
                  <c:v>40.026895920000079</c:v>
                </c:pt>
                <c:pt idx="1408">
                  <c:v>40.02516243000008</c:v>
                </c:pt>
                <c:pt idx="1409">
                  <c:v>40.02516243000008</c:v>
                </c:pt>
                <c:pt idx="1410">
                  <c:v>40.025876220000072</c:v>
                </c:pt>
                <c:pt idx="1411">
                  <c:v>40.023123030000072</c:v>
                </c:pt>
                <c:pt idx="1412">
                  <c:v>40.022205300000095</c:v>
                </c:pt>
                <c:pt idx="1413">
                  <c:v>40.019554079999999</c:v>
                </c:pt>
                <c:pt idx="1414">
                  <c:v>40.019656050000002</c:v>
                </c:pt>
                <c:pt idx="1415">
                  <c:v>40.017208769999996</c:v>
                </c:pt>
                <c:pt idx="1416">
                  <c:v>40.017412710000002</c:v>
                </c:pt>
                <c:pt idx="1417">
                  <c:v>40.017310740000013</c:v>
                </c:pt>
                <c:pt idx="1418">
                  <c:v>40.013843759999929</c:v>
                </c:pt>
                <c:pt idx="1419">
                  <c:v>40.015169370000002</c:v>
                </c:pt>
                <c:pt idx="1420">
                  <c:v>40.009459050000004</c:v>
                </c:pt>
                <c:pt idx="1421">
                  <c:v>40.011192540000003</c:v>
                </c:pt>
                <c:pt idx="1422">
                  <c:v>40.007725559999997</c:v>
                </c:pt>
                <c:pt idx="1423">
                  <c:v>40.008439350000003</c:v>
                </c:pt>
                <c:pt idx="1424">
                  <c:v>40.007623589999994</c:v>
                </c:pt>
                <c:pt idx="1425">
                  <c:v>40.006603890000001</c:v>
                </c:pt>
                <c:pt idx="1426">
                  <c:v>40.006297979999999</c:v>
                </c:pt>
                <c:pt idx="1427">
                  <c:v>40.003238880000012</c:v>
                </c:pt>
                <c:pt idx="1428">
                  <c:v>40.000791599999999</c:v>
                </c:pt>
                <c:pt idx="1429">
                  <c:v>40.000179780000003</c:v>
                </c:pt>
                <c:pt idx="1430">
                  <c:v>40.000383720000002</c:v>
                </c:pt>
                <c:pt idx="1431">
                  <c:v>39.998038410000063</c:v>
                </c:pt>
                <c:pt idx="1432">
                  <c:v>39.996406890000003</c:v>
                </c:pt>
                <c:pt idx="1433">
                  <c:v>39.995081280000001</c:v>
                </c:pt>
                <c:pt idx="1434">
                  <c:v>39.994265519999999</c:v>
                </c:pt>
                <c:pt idx="1435">
                  <c:v>39.993449759999997</c:v>
                </c:pt>
                <c:pt idx="1436">
                  <c:v>39.992735970000119</c:v>
                </c:pt>
                <c:pt idx="1437">
                  <c:v>39.990390660000003</c:v>
                </c:pt>
                <c:pt idx="1438">
                  <c:v>39.989676870000004</c:v>
                </c:pt>
                <c:pt idx="1439">
                  <c:v>39.98722958999992</c:v>
                </c:pt>
                <c:pt idx="1440">
                  <c:v>39.988147320000003</c:v>
                </c:pt>
                <c:pt idx="1441">
                  <c:v>39.985190190000012</c:v>
                </c:pt>
                <c:pt idx="1442">
                  <c:v>39.984374429999995</c:v>
                </c:pt>
                <c:pt idx="1443">
                  <c:v>39.980703509999998</c:v>
                </c:pt>
                <c:pt idx="1444">
                  <c:v>39.981213359999998</c:v>
                </c:pt>
                <c:pt idx="1445">
                  <c:v>39.977338500000002</c:v>
                </c:pt>
                <c:pt idx="1446">
                  <c:v>39.976828650000002</c:v>
                </c:pt>
                <c:pt idx="1447">
                  <c:v>39.976012890000071</c:v>
                </c:pt>
                <c:pt idx="1448">
                  <c:v>39.975910920000118</c:v>
                </c:pt>
                <c:pt idx="1449">
                  <c:v>39.973667579999898</c:v>
                </c:pt>
                <c:pt idx="1450">
                  <c:v>39.97152621</c:v>
                </c:pt>
                <c:pt idx="1451">
                  <c:v>39.968773020000071</c:v>
                </c:pt>
                <c:pt idx="1452">
                  <c:v>39.971424239999997</c:v>
                </c:pt>
                <c:pt idx="1453">
                  <c:v>39.968671050000005</c:v>
                </c:pt>
                <c:pt idx="1454">
                  <c:v>39.96826317</c:v>
                </c:pt>
                <c:pt idx="1455">
                  <c:v>39.966019830000072</c:v>
                </c:pt>
                <c:pt idx="1456">
                  <c:v>39.966937559999998</c:v>
                </c:pt>
                <c:pt idx="1457">
                  <c:v>39.960615420000003</c:v>
                </c:pt>
                <c:pt idx="1458">
                  <c:v>39.960513450000001</c:v>
                </c:pt>
                <c:pt idx="1459">
                  <c:v>39.961533150000001</c:v>
                </c:pt>
                <c:pt idx="1460">
                  <c:v>39.958372080000011</c:v>
                </c:pt>
                <c:pt idx="1461">
                  <c:v>39.957556320000002</c:v>
                </c:pt>
                <c:pt idx="1462">
                  <c:v>39.952763730000001</c:v>
                </c:pt>
                <c:pt idx="1463">
                  <c:v>39.951947969999928</c:v>
                </c:pt>
                <c:pt idx="1464">
                  <c:v>39.950622359999997</c:v>
                </c:pt>
                <c:pt idx="1465">
                  <c:v>39.948990840000072</c:v>
                </c:pt>
                <c:pt idx="1466">
                  <c:v>39.946849469999904</c:v>
                </c:pt>
                <c:pt idx="1467">
                  <c:v>39.9457278</c:v>
                </c:pt>
                <c:pt idx="1468">
                  <c:v>39.9457278</c:v>
                </c:pt>
                <c:pt idx="1469">
                  <c:v>39.945014010000001</c:v>
                </c:pt>
                <c:pt idx="1470">
                  <c:v>39.943586429999996</c:v>
                </c:pt>
                <c:pt idx="1471">
                  <c:v>39.940935210000013</c:v>
                </c:pt>
                <c:pt idx="1472">
                  <c:v>39.937570200000003</c:v>
                </c:pt>
                <c:pt idx="1473">
                  <c:v>39.936958380000071</c:v>
                </c:pt>
                <c:pt idx="1474">
                  <c:v>39.935734740000079</c:v>
                </c:pt>
                <c:pt idx="1475">
                  <c:v>39.932675640000063</c:v>
                </c:pt>
                <c:pt idx="1476">
                  <c:v>39.930228360000001</c:v>
                </c:pt>
                <c:pt idx="1477">
                  <c:v>39.928596840000118</c:v>
                </c:pt>
                <c:pt idx="1478">
                  <c:v>39.926863350000005</c:v>
                </c:pt>
                <c:pt idx="1479">
                  <c:v>39.927169259999999</c:v>
                </c:pt>
                <c:pt idx="1480">
                  <c:v>39.924416069999999</c:v>
                </c:pt>
                <c:pt idx="1481">
                  <c:v>39.923702280000072</c:v>
                </c:pt>
                <c:pt idx="1482">
                  <c:v>39.92013333000012</c:v>
                </c:pt>
                <c:pt idx="1483">
                  <c:v>39.921051059999996</c:v>
                </c:pt>
                <c:pt idx="1484">
                  <c:v>39.915340740000012</c:v>
                </c:pt>
                <c:pt idx="1485">
                  <c:v>39.914830889999998</c:v>
                </c:pt>
                <c:pt idx="1486">
                  <c:v>39.91217967</c:v>
                </c:pt>
                <c:pt idx="1487">
                  <c:v>39.911465879999994</c:v>
                </c:pt>
                <c:pt idx="1488">
                  <c:v>39.906877229999999</c:v>
                </c:pt>
                <c:pt idx="1489">
                  <c:v>39.906265409999996</c:v>
                </c:pt>
                <c:pt idx="1490">
                  <c:v>39.90616344</c:v>
                </c:pt>
                <c:pt idx="1491">
                  <c:v>39.9029004</c:v>
                </c:pt>
                <c:pt idx="1492">
                  <c:v>39.902492520000003</c:v>
                </c:pt>
                <c:pt idx="1493">
                  <c:v>39.898617659999999</c:v>
                </c:pt>
                <c:pt idx="1494">
                  <c:v>39.897495990000003</c:v>
                </c:pt>
                <c:pt idx="1495">
                  <c:v>39.896986140000003</c:v>
                </c:pt>
                <c:pt idx="1496">
                  <c:v>39.892805370000012</c:v>
                </c:pt>
                <c:pt idx="1497">
                  <c:v>39.892295520000012</c:v>
                </c:pt>
                <c:pt idx="1498">
                  <c:v>39.890256120000011</c:v>
                </c:pt>
                <c:pt idx="1499">
                  <c:v>39.888624599999929</c:v>
                </c:pt>
                <c:pt idx="1500">
                  <c:v>39.885055650000005</c:v>
                </c:pt>
                <c:pt idx="1501">
                  <c:v>39.885157620000001</c:v>
                </c:pt>
                <c:pt idx="1502">
                  <c:v>39.881588669999928</c:v>
                </c:pt>
                <c:pt idx="1503">
                  <c:v>39.877509869999997</c:v>
                </c:pt>
                <c:pt idx="1504">
                  <c:v>39.876898050000001</c:v>
                </c:pt>
                <c:pt idx="1505">
                  <c:v>39.875776380000012</c:v>
                </c:pt>
                <c:pt idx="1506">
                  <c:v>39.873125160000001</c:v>
                </c:pt>
                <c:pt idx="1507">
                  <c:v>39.869454240000003</c:v>
                </c:pt>
                <c:pt idx="1508">
                  <c:v>39.868638480000001</c:v>
                </c:pt>
                <c:pt idx="1509">
                  <c:v>39.866701050000003</c:v>
                </c:pt>
                <c:pt idx="1510">
                  <c:v>39.862520280000012</c:v>
                </c:pt>
                <c:pt idx="1511">
                  <c:v>39.860684819999996</c:v>
                </c:pt>
                <c:pt idx="1512">
                  <c:v>39.858135570000002</c:v>
                </c:pt>
                <c:pt idx="1513">
                  <c:v>39.855484349999998</c:v>
                </c:pt>
                <c:pt idx="1514">
                  <c:v>39.852017369999999</c:v>
                </c:pt>
                <c:pt idx="1515">
                  <c:v>39.853444949999997</c:v>
                </c:pt>
                <c:pt idx="1516">
                  <c:v>39.849264179999921</c:v>
                </c:pt>
                <c:pt idx="1517">
                  <c:v>39.845287349999992</c:v>
                </c:pt>
                <c:pt idx="1518">
                  <c:v>39.845593260000001</c:v>
                </c:pt>
                <c:pt idx="1519">
                  <c:v>39.844063709999944</c:v>
                </c:pt>
                <c:pt idx="1520">
                  <c:v>39.838557330000071</c:v>
                </c:pt>
                <c:pt idx="1521">
                  <c:v>39.836619900000002</c:v>
                </c:pt>
                <c:pt idx="1522">
                  <c:v>39.835090350000002</c:v>
                </c:pt>
                <c:pt idx="1523">
                  <c:v>39.834580499999994</c:v>
                </c:pt>
                <c:pt idx="1524">
                  <c:v>39.829889879999996</c:v>
                </c:pt>
                <c:pt idx="1525">
                  <c:v>39.828360330000088</c:v>
                </c:pt>
                <c:pt idx="1526">
                  <c:v>39.825097290000002</c:v>
                </c:pt>
                <c:pt idx="1527">
                  <c:v>39.820406669999997</c:v>
                </c:pt>
                <c:pt idx="1528">
                  <c:v>39.821528340000071</c:v>
                </c:pt>
                <c:pt idx="1529">
                  <c:v>39.815206199999999</c:v>
                </c:pt>
                <c:pt idx="1530">
                  <c:v>39.815512110000071</c:v>
                </c:pt>
                <c:pt idx="1531">
                  <c:v>39.812758920000071</c:v>
                </c:pt>
                <c:pt idx="1532">
                  <c:v>39.811637249999997</c:v>
                </c:pt>
                <c:pt idx="1533">
                  <c:v>39.808170270000012</c:v>
                </c:pt>
                <c:pt idx="1534">
                  <c:v>39.80368358999992</c:v>
                </c:pt>
                <c:pt idx="1535">
                  <c:v>39.802256010000001</c:v>
                </c:pt>
                <c:pt idx="1536">
                  <c:v>39.800624489999898</c:v>
                </c:pt>
                <c:pt idx="1537">
                  <c:v>39.796953570000063</c:v>
                </c:pt>
                <c:pt idx="1538">
                  <c:v>39.795627960000012</c:v>
                </c:pt>
                <c:pt idx="1539">
                  <c:v>39.790427489999999</c:v>
                </c:pt>
                <c:pt idx="1540">
                  <c:v>39.787776270000002</c:v>
                </c:pt>
                <c:pt idx="1541">
                  <c:v>39.78583884000011</c:v>
                </c:pt>
                <c:pt idx="1542">
                  <c:v>39.783289589999995</c:v>
                </c:pt>
                <c:pt idx="1543">
                  <c:v>39.784615200000012</c:v>
                </c:pt>
                <c:pt idx="1544">
                  <c:v>39.776151690000013</c:v>
                </c:pt>
                <c:pt idx="1545">
                  <c:v>39.775539870000095</c:v>
                </c:pt>
                <c:pt idx="1546">
                  <c:v>39.772786680000003</c:v>
                </c:pt>
                <c:pt idx="1547">
                  <c:v>39.769217730000079</c:v>
                </c:pt>
                <c:pt idx="1548">
                  <c:v>39.767892120000013</c:v>
                </c:pt>
                <c:pt idx="1549">
                  <c:v>39.76554681000011</c:v>
                </c:pt>
                <c:pt idx="1550">
                  <c:v>39.761569980000012</c:v>
                </c:pt>
                <c:pt idx="1551">
                  <c:v>39.757389209999999</c:v>
                </c:pt>
                <c:pt idx="1552">
                  <c:v>39.755553750000011</c:v>
                </c:pt>
                <c:pt idx="1553">
                  <c:v>39.756063599999997</c:v>
                </c:pt>
                <c:pt idx="1554">
                  <c:v>39.74963949</c:v>
                </c:pt>
                <c:pt idx="1555">
                  <c:v>39.74545872000008</c:v>
                </c:pt>
                <c:pt idx="1556">
                  <c:v>39.74637645</c:v>
                </c:pt>
                <c:pt idx="1557">
                  <c:v>39.740054310000012</c:v>
                </c:pt>
                <c:pt idx="1558">
                  <c:v>39.736179450000002</c:v>
                </c:pt>
                <c:pt idx="1559">
                  <c:v>39.735057780000012</c:v>
                </c:pt>
                <c:pt idx="1560">
                  <c:v>39.730571100000013</c:v>
                </c:pt>
                <c:pt idx="1561">
                  <c:v>39.728021850000012</c:v>
                </c:pt>
                <c:pt idx="1562">
                  <c:v>39.725880480000001</c:v>
                </c:pt>
                <c:pt idx="1563">
                  <c:v>39.721903650000002</c:v>
                </c:pt>
                <c:pt idx="1564">
                  <c:v>39.720068190000013</c:v>
                </c:pt>
                <c:pt idx="1565">
                  <c:v>39.71660121</c:v>
                </c:pt>
                <c:pt idx="1566">
                  <c:v>39.71313423000008</c:v>
                </c:pt>
                <c:pt idx="1567">
                  <c:v>39.708647550000002</c:v>
                </c:pt>
                <c:pt idx="1568">
                  <c:v>39.707627850000002</c:v>
                </c:pt>
                <c:pt idx="1569">
                  <c:v>39.705180570000003</c:v>
                </c:pt>
                <c:pt idx="1570">
                  <c:v>39.702937230000096</c:v>
                </c:pt>
                <c:pt idx="1571">
                  <c:v>39.69661509000008</c:v>
                </c:pt>
                <c:pt idx="1572">
                  <c:v>39.693861900000002</c:v>
                </c:pt>
                <c:pt idx="1573">
                  <c:v>39.692638260000095</c:v>
                </c:pt>
                <c:pt idx="1574">
                  <c:v>39.68835552000008</c:v>
                </c:pt>
                <c:pt idx="1575">
                  <c:v>39.684072780000001</c:v>
                </c:pt>
                <c:pt idx="1576">
                  <c:v>39.681421559999905</c:v>
                </c:pt>
                <c:pt idx="1577">
                  <c:v>39.679382160000003</c:v>
                </c:pt>
                <c:pt idx="1578">
                  <c:v>39.675303360000079</c:v>
                </c:pt>
                <c:pt idx="1579">
                  <c:v>39.672040320000072</c:v>
                </c:pt>
                <c:pt idx="1580">
                  <c:v>39.66663591000011</c:v>
                </c:pt>
                <c:pt idx="1581">
                  <c:v>39.664392570000011</c:v>
                </c:pt>
                <c:pt idx="1582">
                  <c:v>39.661843320000003</c:v>
                </c:pt>
                <c:pt idx="1583">
                  <c:v>39.657356640000003</c:v>
                </c:pt>
                <c:pt idx="1584">
                  <c:v>39.65511330000011</c:v>
                </c:pt>
                <c:pt idx="1585">
                  <c:v>39.653073900000003</c:v>
                </c:pt>
                <c:pt idx="1586">
                  <c:v>39.647261609999994</c:v>
                </c:pt>
                <c:pt idx="1587">
                  <c:v>39.643182810000013</c:v>
                </c:pt>
                <c:pt idx="1588">
                  <c:v>39.639104010000011</c:v>
                </c:pt>
                <c:pt idx="1589">
                  <c:v>39.638084310000011</c:v>
                </c:pt>
                <c:pt idx="1590">
                  <c:v>39.634107479999997</c:v>
                </c:pt>
                <c:pt idx="1591">
                  <c:v>39.63043656</c:v>
                </c:pt>
                <c:pt idx="1592">
                  <c:v>39.626357760000012</c:v>
                </c:pt>
                <c:pt idx="1593">
                  <c:v>39.623094720000012</c:v>
                </c:pt>
                <c:pt idx="1594">
                  <c:v>39.620749410000002</c:v>
                </c:pt>
                <c:pt idx="1595">
                  <c:v>39.615956820000079</c:v>
                </c:pt>
                <c:pt idx="1596">
                  <c:v>39.611776050000003</c:v>
                </c:pt>
                <c:pt idx="1597">
                  <c:v>39.608309070000011</c:v>
                </c:pt>
                <c:pt idx="1598">
                  <c:v>39.605963760000002</c:v>
                </c:pt>
                <c:pt idx="1599">
                  <c:v>39.600559350000012</c:v>
                </c:pt>
                <c:pt idx="1600">
                  <c:v>39.596072670000012</c:v>
                </c:pt>
                <c:pt idx="1601">
                  <c:v>39.592605690000013</c:v>
                </c:pt>
                <c:pt idx="1602">
                  <c:v>39.589240679999996</c:v>
                </c:pt>
                <c:pt idx="1603">
                  <c:v>39.583632330000071</c:v>
                </c:pt>
                <c:pt idx="1604">
                  <c:v>39.578431860000002</c:v>
                </c:pt>
                <c:pt idx="1605">
                  <c:v>39.576902310000079</c:v>
                </c:pt>
                <c:pt idx="1606">
                  <c:v>39.57435306</c:v>
                </c:pt>
                <c:pt idx="1607">
                  <c:v>39.569356530000071</c:v>
                </c:pt>
                <c:pt idx="1608">
                  <c:v>39.564156060000002</c:v>
                </c:pt>
                <c:pt idx="1609">
                  <c:v>39.559771350000005</c:v>
                </c:pt>
                <c:pt idx="1610">
                  <c:v>39.557018159999998</c:v>
                </c:pt>
                <c:pt idx="1611">
                  <c:v>39.553143300000002</c:v>
                </c:pt>
                <c:pt idx="1612">
                  <c:v>39.549472380000012</c:v>
                </c:pt>
                <c:pt idx="1613">
                  <c:v>39.544985699999998</c:v>
                </c:pt>
                <c:pt idx="1614">
                  <c:v>39.540091140000001</c:v>
                </c:pt>
                <c:pt idx="1615">
                  <c:v>39.535808400000001</c:v>
                </c:pt>
                <c:pt idx="1616">
                  <c:v>39.531627629999996</c:v>
                </c:pt>
                <c:pt idx="1617">
                  <c:v>39.528262620000071</c:v>
                </c:pt>
                <c:pt idx="1618">
                  <c:v>39.522246390000063</c:v>
                </c:pt>
                <c:pt idx="1619">
                  <c:v>39.51775971</c:v>
                </c:pt>
                <c:pt idx="1620">
                  <c:v>39.515720310000013</c:v>
                </c:pt>
                <c:pt idx="1621">
                  <c:v>39.512049390000001</c:v>
                </c:pt>
                <c:pt idx="1622">
                  <c:v>39.506644979999997</c:v>
                </c:pt>
                <c:pt idx="1623">
                  <c:v>39.500934659999999</c:v>
                </c:pt>
                <c:pt idx="1624">
                  <c:v>39.498283440000002</c:v>
                </c:pt>
                <c:pt idx="1625">
                  <c:v>39.493286910000002</c:v>
                </c:pt>
                <c:pt idx="1626">
                  <c:v>39.486862799999997</c:v>
                </c:pt>
                <c:pt idx="1627">
                  <c:v>39.485639159999998</c:v>
                </c:pt>
                <c:pt idx="1628">
                  <c:v>39.481050509999996</c:v>
                </c:pt>
                <c:pt idx="1629">
                  <c:v>39.476971710000001</c:v>
                </c:pt>
                <c:pt idx="1630">
                  <c:v>39.472077150000004</c:v>
                </c:pt>
                <c:pt idx="1631">
                  <c:v>39.469833810000011</c:v>
                </c:pt>
                <c:pt idx="1632">
                  <c:v>39.466774710000003</c:v>
                </c:pt>
                <c:pt idx="1633">
                  <c:v>39.459024989999996</c:v>
                </c:pt>
                <c:pt idx="1634">
                  <c:v>39.453620579999928</c:v>
                </c:pt>
                <c:pt idx="1635">
                  <c:v>39.449439810000001</c:v>
                </c:pt>
                <c:pt idx="1636">
                  <c:v>39.447196469999994</c:v>
                </c:pt>
                <c:pt idx="1637">
                  <c:v>39.440670390000001</c:v>
                </c:pt>
                <c:pt idx="1638">
                  <c:v>39.437305380000012</c:v>
                </c:pt>
                <c:pt idx="1639">
                  <c:v>39.430269449999997</c:v>
                </c:pt>
                <c:pt idx="1640">
                  <c:v>39.425884740000001</c:v>
                </c:pt>
                <c:pt idx="1641">
                  <c:v>39.421194120000003</c:v>
                </c:pt>
                <c:pt idx="1642">
                  <c:v>39.41935866</c:v>
                </c:pt>
                <c:pt idx="1643">
                  <c:v>39.41334243</c:v>
                </c:pt>
                <c:pt idx="1644">
                  <c:v>39.40956954</c:v>
                </c:pt>
                <c:pt idx="1645">
                  <c:v>39.406510440000012</c:v>
                </c:pt>
                <c:pt idx="1646">
                  <c:v>39.40039224000008</c:v>
                </c:pt>
                <c:pt idx="1647">
                  <c:v>39.393662220000003</c:v>
                </c:pt>
                <c:pt idx="1648">
                  <c:v>39.391418880000003</c:v>
                </c:pt>
                <c:pt idx="1649">
                  <c:v>39.385810530000001</c:v>
                </c:pt>
                <c:pt idx="1650">
                  <c:v>39.38122187999992</c:v>
                </c:pt>
                <c:pt idx="1651">
                  <c:v>39.37551156</c:v>
                </c:pt>
                <c:pt idx="1652">
                  <c:v>39.371636699999996</c:v>
                </c:pt>
                <c:pt idx="1653">
                  <c:v>39.363886980000004</c:v>
                </c:pt>
                <c:pt idx="1654">
                  <c:v>39.360827879999995</c:v>
                </c:pt>
                <c:pt idx="1655">
                  <c:v>39.357360899999996</c:v>
                </c:pt>
                <c:pt idx="1656">
                  <c:v>39.353893919999997</c:v>
                </c:pt>
                <c:pt idx="1657">
                  <c:v>39.347367840000004</c:v>
                </c:pt>
                <c:pt idx="1658">
                  <c:v>39.340637819999998</c:v>
                </c:pt>
                <c:pt idx="1659">
                  <c:v>39.337068869999996</c:v>
                </c:pt>
                <c:pt idx="1660">
                  <c:v>39.331154609999999</c:v>
                </c:pt>
                <c:pt idx="1661">
                  <c:v>39.327279750000002</c:v>
                </c:pt>
                <c:pt idx="1662">
                  <c:v>39.320651699999999</c:v>
                </c:pt>
                <c:pt idx="1663">
                  <c:v>39.317694569999873</c:v>
                </c:pt>
                <c:pt idx="1664">
                  <c:v>39.313003950000002</c:v>
                </c:pt>
                <c:pt idx="1665">
                  <c:v>39.309027119999996</c:v>
                </c:pt>
                <c:pt idx="1666">
                  <c:v>39.305254230000003</c:v>
                </c:pt>
                <c:pt idx="1667">
                  <c:v>39.300053759999997</c:v>
                </c:pt>
                <c:pt idx="1668">
                  <c:v>39.294445410000002</c:v>
                </c:pt>
                <c:pt idx="1669">
                  <c:v>39.289550850000012</c:v>
                </c:pt>
                <c:pt idx="1670">
                  <c:v>39.28486023</c:v>
                </c:pt>
                <c:pt idx="1671">
                  <c:v>39.280067639999999</c:v>
                </c:pt>
                <c:pt idx="1672">
                  <c:v>39.271502160000011</c:v>
                </c:pt>
                <c:pt idx="1673">
                  <c:v>39.268341090000071</c:v>
                </c:pt>
                <c:pt idx="1674">
                  <c:v>39.263548500000013</c:v>
                </c:pt>
                <c:pt idx="1675">
                  <c:v>39.25783818</c:v>
                </c:pt>
                <c:pt idx="1676">
                  <c:v>39.254269229999998</c:v>
                </c:pt>
                <c:pt idx="1677">
                  <c:v>39.250292400000006</c:v>
                </c:pt>
                <c:pt idx="1678">
                  <c:v>39.244072230000071</c:v>
                </c:pt>
                <c:pt idx="1679">
                  <c:v>39.239381610000002</c:v>
                </c:pt>
                <c:pt idx="1680">
                  <c:v>39.233977200000012</c:v>
                </c:pt>
                <c:pt idx="1681">
                  <c:v>39.22806294000015</c:v>
                </c:pt>
                <c:pt idx="1682">
                  <c:v>39.222760500000071</c:v>
                </c:pt>
                <c:pt idx="1683">
                  <c:v>39.216642300000011</c:v>
                </c:pt>
                <c:pt idx="1684">
                  <c:v>39.21123789</c:v>
                </c:pt>
                <c:pt idx="1685">
                  <c:v>39.205629540000011</c:v>
                </c:pt>
                <c:pt idx="1686">
                  <c:v>39.202468469999999</c:v>
                </c:pt>
                <c:pt idx="1687">
                  <c:v>39.19798179</c:v>
                </c:pt>
                <c:pt idx="1688">
                  <c:v>39.190130100000118</c:v>
                </c:pt>
                <c:pt idx="1689">
                  <c:v>39.184929629999999</c:v>
                </c:pt>
                <c:pt idx="1690">
                  <c:v>39.180748860000001</c:v>
                </c:pt>
                <c:pt idx="1691">
                  <c:v>39.174120810000012</c:v>
                </c:pt>
                <c:pt idx="1692">
                  <c:v>39.17075580000008</c:v>
                </c:pt>
                <c:pt idx="1693">
                  <c:v>39.163923810000071</c:v>
                </c:pt>
                <c:pt idx="1694">
                  <c:v>39.160252890000088</c:v>
                </c:pt>
                <c:pt idx="1695">
                  <c:v>39.154032720000011</c:v>
                </c:pt>
                <c:pt idx="1696">
                  <c:v>39.149036190000011</c:v>
                </c:pt>
                <c:pt idx="1697">
                  <c:v>39.143835720000013</c:v>
                </c:pt>
                <c:pt idx="1698">
                  <c:v>39.136799790000012</c:v>
                </c:pt>
                <c:pt idx="1699">
                  <c:v>39.132313110000119</c:v>
                </c:pt>
                <c:pt idx="1700">
                  <c:v>39.126500820000111</c:v>
                </c:pt>
                <c:pt idx="1701">
                  <c:v>39.122014140000118</c:v>
                </c:pt>
                <c:pt idx="1702">
                  <c:v>39.118445190000003</c:v>
                </c:pt>
                <c:pt idx="1703">
                  <c:v>39.111817139999999</c:v>
                </c:pt>
                <c:pt idx="1704">
                  <c:v>39.104883179999995</c:v>
                </c:pt>
                <c:pt idx="1705">
                  <c:v>39.098663010000003</c:v>
                </c:pt>
                <c:pt idx="1706">
                  <c:v>39.09580785</c:v>
                </c:pt>
                <c:pt idx="1707">
                  <c:v>39.08979162</c:v>
                </c:pt>
                <c:pt idx="1708">
                  <c:v>39.085508880000013</c:v>
                </c:pt>
                <c:pt idx="1709">
                  <c:v>39.07928871</c:v>
                </c:pt>
                <c:pt idx="1710">
                  <c:v>39.072252780000063</c:v>
                </c:pt>
                <c:pt idx="1711">
                  <c:v>39.066032610000072</c:v>
                </c:pt>
                <c:pt idx="1712">
                  <c:v>39.061036080000001</c:v>
                </c:pt>
                <c:pt idx="1713">
                  <c:v>39.054306059999995</c:v>
                </c:pt>
                <c:pt idx="1714">
                  <c:v>39.05073711</c:v>
                </c:pt>
                <c:pt idx="1715">
                  <c:v>39.043803150000002</c:v>
                </c:pt>
                <c:pt idx="1716">
                  <c:v>39.039520410000002</c:v>
                </c:pt>
                <c:pt idx="1717">
                  <c:v>39.032892360000012</c:v>
                </c:pt>
                <c:pt idx="1718">
                  <c:v>39.02891553000012</c:v>
                </c:pt>
                <c:pt idx="1719">
                  <c:v>39.022287479999996</c:v>
                </c:pt>
                <c:pt idx="1720">
                  <c:v>39.015761400000002</c:v>
                </c:pt>
                <c:pt idx="1721">
                  <c:v>39.010255020000002</c:v>
                </c:pt>
                <c:pt idx="1722">
                  <c:v>39.002403330000071</c:v>
                </c:pt>
                <c:pt idx="1723">
                  <c:v>38.999038320000111</c:v>
                </c:pt>
                <c:pt idx="1724">
                  <c:v>38.99271618000008</c:v>
                </c:pt>
                <c:pt idx="1725">
                  <c:v>38.988535410000011</c:v>
                </c:pt>
                <c:pt idx="1726">
                  <c:v>38.982927059999994</c:v>
                </c:pt>
                <c:pt idx="1727">
                  <c:v>38.975687189999995</c:v>
                </c:pt>
                <c:pt idx="1728">
                  <c:v>38.970384750000001</c:v>
                </c:pt>
                <c:pt idx="1729">
                  <c:v>38.962838970000071</c:v>
                </c:pt>
                <c:pt idx="1730">
                  <c:v>38.958454259999996</c:v>
                </c:pt>
                <c:pt idx="1731">
                  <c:v>38.953661669999875</c:v>
                </c:pt>
                <c:pt idx="1732">
                  <c:v>38.949684839999996</c:v>
                </c:pt>
                <c:pt idx="1733">
                  <c:v>38.941425269999996</c:v>
                </c:pt>
                <c:pt idx="1734">
                  <c:v>38.93479722</c:v>
                </c:pt>
                <c:pt idx="1735">
                  <c:v>38.928679020000011</c:v>
                </c:pt>
                <c:pt idx="1736">
                  <c:v>38.921949000000005</c:v>
                </c:pt>
                <c:pt idx="1737">
                  <c:v>38.917972169999999</c:v>
                </c:pt>
                <c:pt idx="1738">
                  <c:v>38.913995340000071</c:v>
                </c:pt>
                <c:pt idx="1739">
                  <c:v>38.907367289999996</c:v>
                </c:pt>
                <c:pt idx="1740">
                  <c:v>38.901555000000002</c:v>
                </c:pt>
                <c:pt idx="1741">
                  <c:v>38.893601340000011</c:v>
                </c:pt>
                <c:pt idx="1742">
                  <c:v>38.889522540000002</c:v>
                </c:pt>
                <c:pt idx="1743">
                  <c:v>38.880549179999996</c:v>
                </c:pt>
                <c:pt idx="1744">
                  <c:v>38.876062499999996</c:v>
                </c:pt>
                <c:pt idx="1745">
                  <c:v>38.870760059999995</c:v>
                </c:pt>
                <c:pt idx="1746">
                  <c:v>38.867802930000003</c:v>
                </c:pt>
                <c:pt idx="1747">
                  <c:v>38.859237449999974</c:v>
                </c:pt>
                <c:pt idx="1748">
                  <c:v>38.853833039999998</c:v>
                </c:pt>
                <c:pt idx="1749">
                  <c:v>38.845981350000002</c:v>
                </c:pt>
                <c:pt idx="1750">
                  <c:v>38.840678910000001</c:v>
                </c:pt>
                <c:pt idx="1751">
                  <c:v>38.834356769999999</c:v>
                </c:pt>
                <c:pt idx="1752">
                  <c:v>38.82599523000011</c:v>
                </c:pt>
                <c:pt idx="1753">
                  <c:v>38.822222340000096</c:v>
                </c:pt>
                <c:pt idx="1754">
                  <c:v>38.81559429</c:v>
                </c:pt>
                <c:pt idx="1755">
                  <c:v>38.810393820000002</c:v>
                </c:pt>
                <c:pt idx="1756">
                  <c:v>38.802746069999998</c:v>
                </c:pt>
                <c:pt idx="1757">
                  <c:v>38.796423930000095</c:v>
                </c:pt>
                <c:pt idx="1758">
                  <c:v>38.788776180000013</c:v>
                </c:pt>
                <c:pt idx="1759">
                  <c:v>38.786226930000012</c:v>
                </c:pt>
                <c:pt idx="1760">
                  <c:v>38.777253569999999</c:v>
                </c:pt>
                <c:pt idx="1761">
                  <c:v>38.770115670000095</c:v>
                </c:pt>
                <c:pt idx="1762">
                  <c:v>38.763793530000079</c:v>
                </c:pt>
                <c:pt idx="1763">
                  <c:v>38.756247749999993</c:v>
                </c:pt>
                <c:pt idx="1764">
                  <c:v>38.749517730000079</c:v>
                </c:pt>
                <c:pt idx="1765">
                  <c:v>38.745031050000001</c:v>
                </c:pt>
                <c:pt idx="1766">
                  <c:v>38.738708910000135</c:v>
                </c:pt>
                <c:pt idx="1767">
                  <c:v>38.730143430000012</c:v>
                </c:pt>
                <c:pt idx="1768">
                  <c:v>38.724637050000005</c:v>
                </c:pt>
                <c:pt idx="1769">
                  <c:v>38.718722790000079</c:v>
                </c:pt>
                <c:pt idx="1770">
                  <c:v>38.712910500000071</c:v>
                </c:pt>
                <c:pt idx="1771">
                  <c:v>38.701999710000003</c:v>
                </c:pt>
                <c:pt idx="1772">
                  <c:v>38.698022880000096</c:v>
                </c:pt>
                <c:pt idx="1773">
                  <c:v>38.691394830000071</c:v>
                </c:pt>
                <c:pt idx="1774">
                  <c:v>38.685582540000013</c:v>
                </c:pt>
                <c:pt idx="1775">
                  <c:v>38.675793420000012</c:v>
                </c:pt>
                <c:pt idx="1776">
                  <c:v>38.672224469999996</c:v>
                </c:pt>
                <c:pt idx="1777">
                  <c:v>38.663557020000013</c:v>
                </c:pt>
                <c:pt idx="1778">
                  <c:v>38.65733685</c:v>
                </c:pt>
                <c:pt idx="1779">
                  <c:v>38.65132062</c:v>
                </c:pt>
                <c:pt idx="1780">
                  <c:v>38.644386659999995</c:v>
                </c:pt>
                <c:pt idx="1781">
                  <c:v>38.637758610000013</c:v>
                </c:pt>
                <c:pt idx="1782">
                  <c:v>38.63102859</c:v>
                </c:pt>
                <c:pt idx="1783">
                  <c:v>38.621647350000003</c:v>
                </c:pt>
                <c:pt idx="1784">
                  <c:v>38.615019300000071</c:v>
                </c:pt>
                <c:pt idx="1785">
                  <c:v>38.609410950000012</c:v>
                </c:pt>
                <c:pt idx="1786">
                  <c:v>38.601967139999999</c:v>
                </c:pt>
                <c:pt idx="1787">
                  <c:v>38.594319390000095</c:v>
                </c:pt>
                <c:pt idx="1788">
                  <c:v>38.590036650000002</c:v>
                </c:pt>
                <c:pt idx="1789">
                  <c:v>38.582082990000011</c:v>
                </c:pt>
                <c:pt idx="1790">
                  <c:v>38.573823420000004</c:v>
                </c:pt>
                <c:pt idx="1791">
                  <c:v>38.566379610000013</c:v>
                </c:pt>
                <c:pt idx="1792">
                  <c:v>38.561892930000013</c:v>
                </c:pt>
                <c:pt idx="1793">
                  <c:v>38.556284579999897</c:v>
                </c:pt>
                <c:pt idx="1794">
                  <c:v>38.548738800000088</c:v>
                </c:pt>
                <c:pt idx="1795">
                  <c:v>38.542314690000012</c:v>
                </c:pt>
                <c:pt idx="1796">
                  <c:v>38.530690110000002</c:v>
                </c:pt>
                <c:pt idx="1797">
                  <c:v>38.523552210000119</c:v>
                </c:pt>
                <c:pt idx="1798">
                  <c:v>38.518249769999997</c:v>
                </c:pt>
                <c:pt idx="1799">
                  <c:v>38.513151270000002</c:v>
                </c:pt>
                <c:pt idx="1800">
                  <c:v>38.505707460000004</c:v>
                </c:pt>
                <c:pt idx="1801">
                  <c:v>38.498671530000003</c:v>
                </c:pt>
                <c:pt idx="1802">
                  <c:v>38.490106050000001</c:v>
                </c:pt>
                <c:pt idx="1803">
                  <c:v>38.484803609999929</c:v>
                </c:pt>
                <c:pt idx="1804">
                  <c:v>38.477971619999998</c:v>
                </c:pt>
                <c:pt idx="1805">
                  <c:v>38.470119930000095</c:v>
                </c:pt>
                <c:pt idx="1806">
                  <c:v>38.462370210000095</c:v>
                </c:pt>
                <c:pt idx="1807">
                  <c:v>38.455538220000079</c:v>
                </c:pt>
                <c:pt idx="1808">
                  <c:v>38.450133810000011</c:v>
                </c:pt>
                <c:pt idx="1809">
                  <c:v>38.441160449999998</c:v>
                </c:pt>
                <c:pt idx="1810">
                  <c:v>38.433002850000001</c:v>
                </c:pt>
                <c:pt idx="1811">
                  <c:v>38.42800632000008</c:v>
                </c:pt>
                <c:pt idx="1812">
                  <c:v>38.422397970000013</c:v>
                </c:pt>
                <c:pt idx="1813">
                  <c:v>38.413016730000002</c:v>
                </c:pt>
                <c:pt idx="1814">
                  <c:v>38.407204439999994</c:v>
                </c:pt>
                <c:pt idx="1815">
                  <c:v>38.399964569999995</c:v>
                </c:pt>
                <c:pt idx="1816">
                  <c:v>38.391908940000071</c:v>
                </c:pt>
                <c:pt idx="1817">
                  <c:v>38.386402559999944</c:v>
                </c:pt>
                <c:pt idx="1818">
                  <c:v>38.377225259999996</c:v>
                </c:pt>
                <c:pt idx="1819">
                  <c:v>38.372636610000001</c:v>
                </c:pt>
                <c:pt idx="1820">
                  <c:v>38.364173100000002</c:v>
                </c:pt>
                <c:pt idx="1821">
                  <c:v>38.357647019999874</c:v>
                </c:pt>
                <c:pt idx="1822">
                  <c:v>38.349693359999996</c:v>
                </c:pt>
                <c:pt idx="1823">
                  <c:v>38.344696830000004</c:v>
                </c:pt>
                <c:pt idx="1824">
                  <c:v>38.335519530000013</c:v>
                </c:pt>
                <c:pt idx="1825">
                  <c:v>38.327769809999999</c:v>
                </c:pt>
                <c:pt idx="1826">
                  <c:v>38.321855550000002</c:v>
                </c:pt>
                <c:pt idx="1827">
                  <c:v>38.315125530000003</c:v>
                </c:pt>
                <c:pt idx="1828">
                  <c:v>38.310740819999999</c:v>
                </c:pt>
                <c:pt idx="1829">
                  <c:v>38.301359579999996</c:v>
                </c:pt>
                <c:pt idx="1830">
                  <c:v>38.29554729000008</c:v>
                </c:pt>
                <c:pt idx="1831">
                  <c:v>38.288613330000111</c:v>
                </c:pt>
                <c:pt idx="1832">
                  <c:v>38.279436030000063</c:v>
                </c:pt>
                <c:pt idx="1833">
                  <c:v>38.273215860000072</c:v>
                </c:pt>
                <c:pt idx="1834">
                  <c:v>38.26505826000011</c:v>
                </c:pt>
                <c:pt idx="1835">
                  <c:v>38.260469610000001</c:v>
                </c:pt>
                <c:pt idx="1836">
                  <c:v>38.251598220000012</c:v>
                </c:pt>
                <c:pt idx="1837">
                  <c:v>38.246193810000079</c:v>
                </c:pt>
                <c:pt idx="1838">
                  <c:v>38.238240150000003</c:v>
                </c:pt>
                <c:pt idx="1839">
                  <c:v>38.230592400000013</c:v>
                </c:pt>
                <c:pt idx="1840">
                  <c:v>38.223250560000011</c:v>
                </c:pt>
                <c:pt idx="1841">
                  <c:v>38.214990990000011</c:v>
                </c:pt>
                <c:pt idx="1842">
                  <c:v>38.208770820000119</c:v>
                </c:pt>
                <c:pt idx="1843">
                  <c:v>38.200409280000002</c:v>
                </c:pt>
                <c:pt idx="1844">
                  <c:v>38.196330480000071</c:v>
                </c:pt>
                <c:pt idx="1845">
                  <c:v>38.188070910000071</c:v>
                </c:pt>
                <c:pt idx="1846">
                  <c:v>38.180525130000063</c:v>
                </c:pt>
                <c:pt idx="1847">
                  <c:v>38.173999050000006</c:v>
                </c:pt>
                <c:pt idx="1848">
                  <c:v>38.166249330000063</c:v>
                </c:pt>
                <c:pt idx="1849">
                  <c:v>38.157887789999904</c:v>
                </c:pt>
                <c:pt idx="1850">
                  <c:v>38.152075500000002</c:v>
                </c:pt>
                <c:pt idx="1851">
                  <c:v>38.145141540000012</c:v>
                </c:pt>
                <c:pt idx="1852">
                  <c:v>38.13902334000008</c:v>
                </c:pt>
                <c:pt idx="1853">
                  <c:v>38.12903028000008</c:v>
                </c:pt>
                <c:pt idx="1854">
                  <c:v>38.124033750000002</c:v>
                </c:pt>
                <c:pt idx="1855">
                  <c:v>38.115060390000011</c:v>
                </c:pt>
                <c:pt idx="1856">
                  <c:v>38.109044159999996</c:v>
                </c:pt>
                <c:pt idx="1857">
                  <c:v>38.103333840000118</c:v>
                </c:pt>
                <c:pt idx="1858">
                  <c:v>38.097317610000012</c:v>
                </c:pt>
                <c:pt idx="1859">
                  <c:v>38.086916670000001</c:v>
                </c:pt>
                <c:pt idx="1860">
                  <c:v>38.079268920000011</c:v>
                </c:pt>
                <c:pt idx="1861">
                  <c:v>38.072946780000002</c:v>
                </c:pt>
                <c:pt idx="1862">
                  <c:v>38.065502970000118</c:v>
                </c:pt>
                <c:pt idx="1863">
                  <c:v>38.056529609999998</c:v>
                </c:pt>
                <c:pt idx="1864">
                  <c:v>38.050411409999995</c:v>
                </c:pt>
                <c:pt idx="1865">
                  <c:v>38.045108970000079</c:v>
                </c:pt>
                <c:pt idx="1866">
                  <c:v>38.035421820000003</c:v>
                </c:pt>
                <c:pt idx="1867">
                  <c:v>38.028283920000071</c:v>
                </c:pt>
                <c:pt idx="1868">
                  <c:v>38.020840110000002</c:v>
                </c:pt>
                <c:pt idx="1869">
                  <c:v>38.015231759999999</c:v>
                </c:pt>
                <c:pt idx="1870">
                  <c:v>38.005850520000003</c:v>
                </c:pt>
                <c:pt idx="1871">
                  <c:v>37.996061400000002</c:v>
                </c:pt>
                <c:pt idx="1872">
                  <c:v>37.99055502000008</c:v>
                </c:pt>
                <c:pt idx="1873">
                  <c:v>37.982601360000004</c:v>
                </c:pt>
                <c:pt idx="1874">
                  <c:v>37.974137850000005</c:v>
                </c:pt>
                <c:pt idx="1875">
                  <c:v>37.96669404</c:v>
                </c:pt>
                <c:pt idx="1876">
                  <c:v>37.960473870000001</c:v>
                </c:pt>
                <c:pt idx="1877">
                  <c:v>37.951806419999897</c:v>
                </c:pt>
                <c:pt idx="1878">
                  <c:v>37.943750790000003</c:v>
                </c:pt>
                <c:pt idx="1879">
                  <c:v>37.936816830000012</c:v>
                </c:pt>
                <c:pt idx="1880">
                  <c:v>37.930494689999996</c:v>
                </c:pt>
                <c:pt idx="1881">
                  <c:v>37.925090280000013</c:v>
                </c:pt>
                <c:pt idx="1882">
                  <c:v>37.916320859999999</c:v>
                </c:pt>
                <c:pt idx="1883">
                  <c:v>37.906939620000003</c:v>
                </c:pt>
                <c:pt idx="1884">
                  <c:v>37.900719450000004</c:v>
                </c:pt>
                <c:pt idx="1885">
                  <c:v>37.893377610000002</c:v>
                </c:pt>
                <c:pt idx="1886">
                  <c:v>37.884506219999999</c:v>
                </c:pt>
                <c:pt idx="1887">
                  <c:v>37.878795900000071</c:v>
                </c:pt>
                <c:pt idx="1888">
                  <c:v>37.871658000000004</c:v>
                </c:pt>
                <c:pt idx="1889">
                  <c:v>37.8635004</c:v>
                </c:pt>
                <c:pt idx="1890">
                  <c:v>37.854730979999999</c:v>
                </c:pt>
                <c:pt idx="1891">
                  <c:v>37.850958089999999</c:v>
                </c:pt>
                <c:pt idx="1892">
                  <c:v>37.840557150000002</c:v>
                </c:pt>
                <c:pt idx="1893">
                  <c:v>37.831583789999996</c:v>
                </c:pt>
                <c:pt idx="1894">
                  <c:v>37.822508460000002</c:v>
                </c:pt>
                <c:pt idx="1895">
                  <c:v>37.815982380000001</c:v>
                </c:pt>
                <c:pt idx="1896">
                  <c:v>37.809150390000013</c:v>
                </c:pt>
                <c:pt idx="1897">
                  <c:v>37.800584909999998</c:v>
                </c:pt>
                <c:pt idx="1898">
                  <c:v>37.793141100000071</c:v>
                </c:pt>
                <c:pt idx="1899">
                  <c:v>37.784167740000001</c:v>
                </c:pt>
                <c:pt idx="1900">
                  <c:v>37.778559390000119</c:v>
                </c:pt>
                <c:pt idx="1901">
                  <c:v>37.770707700000003</c:v>
                </c:pt>
                <c:pt idx="1902">
                  <c:v>37.763875710000072</c:v>
                </c:pt>
                <c:pt idx="1903">
                  <c:v>37.753576740000071</c:v>
                </c:pt>
                <c:pt idx="1904">
                  <c:v>37.746132930000165</c:v>
                </c:pt>
                <c:pt idx="1905">
                  <c:v>37.738587150000001</c:v>
                </c:pt>
                <c:pt idx="1906">
                  <c:v>37.729205910000118</c:v>
                </c:pt>
                <c:pt idx="1907">
                  <c:v>37.721252250000013</c:v>
                </c:pt>
                <c:pt idx="1908">
                  <c:v>37.714930110000012</c:v>
                </c:pt>
                <c:pt idx="1909">
                  <c:v>37.707792210000079</c:v>
                </c:pt>
                <c:pt idx="1910">
                  <c:v>37.697799150000002</c:v>
                </c:pt>
                <c:pt idx="1911">
                  <c:v>37.69331247000008</c:v>
                </c:pt>
                <c:pt idx="1912">
                  <c:v>37.682605620000011</c:v>
                </c:pt>
                <c:pt idx="1913">
                  <c:v>37.675671659999999</c:v>
                </c:pt>
                <c:pt idx="1914">
                  <c:v>37.667718000000072</c:v>
                </c:pt>
                <c:pt idx="1915">
                  <c:v>37.657622969999998</c:v>
                </c:pt>
                <c:pt idx="1916">
                  <c:v>37.651504769999995</c:v>
                </c:pt>
                <c:pt idx="1917">
                  <c:v>37.642939290000079</c:v>
                </c:pt>
                <c:pt idx="1918">
                  <c:v>37.633965930000087</c:v>
                </c:pt>
                <c:pt idx="1919">
                  <c:v>37.62764379</c:v>
                </c:pt>
                <c:pt idx="1920">
                  <c:v>37.61734482</c:v>
                </c:pt>
                <c:pt idx="1921">
                  <c:v>37.611226620000004</c:v>
                </c:pt>
                <c:pt idx="1922">
                  <c:v>37.603884779999994</c:v>
                </c:pt>
                <c:pt idx="1923">
                  <c:v>37.598276430000013</c:v>
                </c:pt>
                <c:pt idx="1924">
                  <c:v>37.585530180000013</c:v>
                </c:pt>
                <c:pt idx="1925">
                  <c:v>37.581043499999929</c:v>
                </c:pt>
                <c:pt idx="1926">
                  <c:v>37.573395750000003</c:v>
                </c:pt>
                <c:pt idx="1927">
                  <c:v>37.567073610000001</c:v>
                </c:pt>
                <c:pt idx="1928">
                  <c:v>37.556978579999999</c:v>
                </c:pt>
                <c:pt idx="1929">
                  <c:v>37.548617040000003</c:v>
                </c:pt>
                <c:pt idx="1930">
                  <c:v>37.54168307999992</c:v>
                </c:pt>
                <c:pt idx="1931">
                  <c:v>37.531995930000072</c:v>
                </c:pt>
                <c:pt idx="1932">
                  <c:v>37.523328480000011</c:v>
                </c:pt>
                <c:pt idx="1933">
                  <c:v>37.516904369999999</c:v>
                </c:pt>
                <c:pt idx="1934">
                  <c:v>37.50793101</c:v>
                </c:pt>
                <c:pt idx="1935">
                  <c:v>37.500589169999998</c:v>
                </c:pt>
                <c:pt idx="1936">
                  <c:v>37.495694610000001</c:v>
                </c:pt>
                <c:pt idx="1937">
                  <c:v>37.485089729999999</c:v>
                </c:pt>
                <c:pt idx="1938">
                  <c:v>37.478563650000005</c:v>
                </c:pt>
                <c:pt idx="1939">
                  <c:v>37.469284379999998</c:v>
                </c:pt>
                <c:pt idx="1940">
                  <c:v>37.461432690000002</c:v>
                </c:pt>
                <c:pt idx="1941">
                  <c:v>37.452357360000001</c:v>
                </c:pt>
                <c:pt idx="1942">
                  <c:v>37.444913550000003</c:v>
                </c:pt>
                <c:pt idx="1943">
                  <c:v>37.436857920000001</c:v>
                </c:pt>
                <c:pt idx="1944">
                  <c:v>37.428394410000003</c:v>
                </c:pt>
                <c:pt idx="1945">
                  <c:v>37.422582120000079</c:v>
                </c:pt>
                <c:pt idx="1946">
                  <c:v>37.413302850000001</c:v>
                </c:pt>
                <c:pt idx="1947">
                  <c:v>37.404941309999998</c:v>
                </c:pt>
                <c:pt idx="1948">
                  <c:v>37.398517200000072</c:v>
                </c:pt>
                <c:pt idx="1949">
                  <c:v>37.391175360000013</c:v>
                </c:pt>
                <c:pt idx="1950">
                  <c:v>37.381794119999995</c:v>
                </c:pt>
                <c:pt idx="1951">
                  <c:v>37.372820759999996</c:v>
                </c:pt>
                <c:pt idx="1952">
                  <c:v>37.36394937</c:v>
                </c:pt>
                <c:pt idx="1953">
                  <c:v>37.356403589999928</c:v>
                </c:pt>
                <c:pt idx="1954">
                  <c:v>37.350999179999995</c:v>
                </c:pt>
                <c:pt idx="1955">
                  <c:v>37.340598240000013</c:v>
                </c:pt>
                <c:pt idx="1956">
                  <c:v>37.332542610000012</c:v>
                </c:pt>
                <c:pt idx="1957">
                  <c:v>37.325098800000013</c:v>
                </c:pt>
                <c:pt idx="1958">
                  <c:v>37.316635290000001</c:v>
                </c:pt>
                <c:pt idx="1959">
                  <c:v>37.30959936</c:v>
                </c:pt>
                <c:pt idx="1960">
                  <c:v>37.301441759999889</c:v>
                </c:pt>
                <c:pt idx="1961">
                  <c:v>37.292672340000166</c:v>
                </c:pt>
                <c:pt idx="1962">
                  <c:v>37.285840350000001</c:v>
                </c:pt>
                <c:pt idx="1963">
                  <c:v>37.277478810000012</c:v>
                </c:pt>
                <c:pt idx="1964">
                  <c:v>37.269831060000001</c:v>
                </c:pt>
                <c:pt idx="1965">
                  <c:v>37.260245880000063</c:v>
                </c:pt>
                <c:pt idx="1966">
                  <c:v>37.252394190000011</c:v>
                </c:pt>
                <c:pt idx="1967">
                  <c:v>37.244950380000013</c:v>
                </c:pt>
                <c:pt idx="1968">
                  <c:v>37.23924006</c:v>
                </c:pt>
                <c:pt idx="1969">
                  <c:v>37.230062760000003</c:v>
                </c:pt>
                <c:pt idx="1970">
                  <c:v>37.222720920000143</c:v>
                </c:pt>
                <c:pt idx="1971">
                  <c:v>37.214767259999995</c:v>
                </c:pt>
                <c:pt idx="1972">
                  <c:v>37.20773133000008</c:v>
                </c:pt>
                <c:pt idx="1973">
                  <c:v>37.199063880000011</c:v>
                </c:pt>
                <c:pt idx="1974">
                  <c:v>37.190702340000165</c:v>
                </c:pt>
                <c:pt idx="1975">
                  <c:v>37.182034890000011</c:v>
                </c:pt>
                <c:pt idx="1976">
                  <c:v>37.172041830000012</c:v>
                </c:pt>
                <c:pt idx="1977">
                  <c:v>37.16592363000008</c:v>
                </c:pt>
                <c:pt idx="1978">
                  <c:v>37.15858179</c:v>
                </c:pt>
                <c:pt idx="1979">
                  <c:v>37.150424189999995</c:v>
                </c:pt>
                <c:pt idx="1980">
                  <c:v>37.143490230000012</c:v>
                </c:pt>
                <c:pt idx="1981">
                  <c:v>37.135230660000012</c:v>
                </c:pt>
                <c:pt idx="1982">
                  <c:v>37.12962231000008</c:v>
                </c:pt>
                <c:pt idx="1983">
                  <c:v>37.12034304000008</c:v>
                </c:pt>
                <c:pt idx="1984">
                  <c:v>37.112899230000011</c:v>
                </c:pt>
                <c:pt idx="1985">
                  <c:v>37.104435720000012</c:v>
                </c:pt>
                <c:pt idx="1986">
                  <c:v>37.095054480000002</c:v>
                </c:pt>
                <c:pt idx="1987">
                  <c:v>37.090261890000001</c:v>
                </c:pt>
                <c:pt idx="1988">
                  <c:v>37.075680179999999</c:v>
                </c:pt>
                <c:pt idx="1989">
                  <c:v>37.071091530000004</c:v>
                </c:pt>
                <c:pt idx="1990">
                  <c:v>37.062628020000012</c:v>
                </c:pt>
                <c:pt idx="1991">
                  <c:v>37.054878299999999</c:v>
                </c:pt>
                <c:pt idx="1992">
                  <c:v>37.046720700000002</c:v>
                </c:pt>
                <c:pt idx="1993">
                  <c:v>37.040602499999999</c:v>
                </c:pt>
                <c:pt idx="1994">
                  <c:v>37.03162914</c:v>
                </c:pt>
                <c:pt idx="1995">
                  <c:v>37.022757750000011</c:v>
                </c:pt>
                <c:pt idx="1996">
                  <c:v>37.017659250000001</c:v>
                </c:pt>
                <c:pt idx="1997">
                  <c:v>37.009501650000004</c:v>
                </c:pt>
                <c:pt idx="1998">
                  <c:v>37.00215981000008</c:v>
                </c:pt>
                <c:pt idx="1999">
                  <c:v>36.992472660000011</c:v>
                </c:pt>
                <c:pt idx="2000">
                  <c:v>36.986150520000002</c:v>
                </c:pt>
                <c:pt idx="2001">
                  <c:v>36.976667309999996</c:v>
                </c:pt>
                <c:pt idx="2002">
                  <c:v>36.969427439999997</c:v>
                </c:pt>
                <c:pt idx="2003">
                  <c:v>36.961371810000003</c:v>
                </c:pt>
                <c:pt idx="2004">
                  <c:v>36.951786629999994</c:v>
                </c:pt>
                <c:pt idx="2005">
                  <c:v>36.944648729999997</c:v>
                </c:pt>
                <c:pt idx="2006">
                  <c:v>36.938020680000001</c:v>
                </c:pt>
                <c:pt idx="2007">
                  <c:v>36.929557170000002</c:v>
                </c:pt>
                <c:pt idx="2008">
                  <c:v>36.921807449999974</c:v>
                </c:pt>
                <c:pt idx="2009">
                  <c:v>36.91344591</c:v>
                </c:pt>
                <c:pt idx="2010">
                  <c:v>36.904064669999904</c:v>
                </c:pt>
                <c:pt idx="2011">
                  <c:v>36.895805100000011</c:v>
                </c:pt>
                <c:pt idx="2012">
                  <c:v>36.890502660000003</c:v>
                </c:pt>
                <c:pt idx="2013">
                  <c:v>36.879999750000003</c:v>
                </c:pt>
                <c:pt idx="2014">
                  <c:v>36.871740179999996</c:v>
                </c:pt>
                <c:pt idx="2015">
                  <c:v>36.864908190000001</c:v>
                </c:pt>
                <c:pt idx="2016">
                  <c:v>36.858484079999904</c:v>
                </c:pt>
                <c:pt idx="2017">
                  <c:v>36.849918600000002</c:v>
                </c:pt>
                <c:pt idx="2018">
                  <c:v>36.840945240000003</c:v>
                </c:pt>
                <c:pt idx="2019">
                  <c:v>36.834623099999995</c:v>
                </c:pt>
                <c:pt idx="2020">
                  <c:v>36.82554777</c:v>
                </c:pt>
                <c:pt idx="2021">
                  <c:v>36.82004139</c:v>
                </c:pt>
                <c:pt idx="2022">
                  <c:v>36.810660149999997</c:v>
                </c:pt>
                <c:pt idx="2023">
                  <c:v>36.802706489999998</c:v>
                </c:pt>
                <c:pt idx="2024">
                  <c:v>36.79730208000008</c:v>
                </c:pt>
                <c:pt idx="2025">
                  <c:v>36.78649326</c:v>
                </c:pt>
                <c:pt idx="2026">
                  <c:v>36.779253390000079</c:v>
                </c:pt>
                <c:pt idx="2027">
                  <c:v>36.770280030000002</c:v>
                </c:pt>
                <c:pt idx="2028">
                  <c:v>36.763957890000071</c:v>
                </c:pt>
                <c:pt idx="2029">
                  <c:v>36.75467862</c:v>
                </c:pt>
                <c:pt idx="2030">
                  <c:v>36.745093440000012</c:v>
                </c:pt>
                <c:pt idx="2031">
                  <c:v>36.738567360000012</c:v>
                </c:pt>
                <c:pt idx="2032">
                  <c:v>36.732041280000011</c:v>
                </c:pt>
                <c:pt idx="2033">
                  <c:v>36.725923080000079</c:v>
                </c:pt>
                <c:pt idx="2034">
                  <c:v>36.713890620000001</c:v>
                </c:pt>
                <c:pt idx="2035">
                  <c:v>36.709098030000071</c:v>
                </c:pt>
                <c:pt idx="2036">
                  <c:v>36.700736490000011</c:v>
                </c:pt>
                <c:pt idx="2037">
                  <c:v>36.694414350000002</c:v>
                </c:pt>
                <c:pt idx="2038">
                  <c:v>36.68105628</c:v>
                </c:pt>
                <c:pt idx="2039">
                  <c:v>36.67605975</c:v>
                </c:pt>
                <c:pt idx="2040">
                  <c:v>36.671267159999928</c:v>
                </c:pt>
                <c:pt idx="2041">
                  <c:v>36.663925320000111</c:v>
                </c:pt>
                <c:pt idx="2042">
                  <c:v>36.656685449999998</c:v>
                </c:pt>
                <c:pt idx="2043">
                  <c:v>36.649037700000001</c:v>
                </c:pt>
                <c:pt idx="2044">
                  <c:v>36.643837230000003</c:v>
                </c:pt>
                <c:pt idx="2045">
                  <c:v>36.634354020000011</c:v>
                </c:pt>
                <c:pt idx="2046">
                  <c:v>36.627114150000011</c:v>
                </c:pt>
                <c:pt idx="2047">
                  <c:v>36.622117620000118</c:v>
                </c:pt>
                <c:pt idx="2048">
                  <c:v>36.616407299999999</c:v>
                </c:pt>
                <c:pt idx="2049">
                  <c:v>36.606720150000001</c:v>
                </c:pt>
                <c:pt idx="2050">
                  <c:v>36.59937831000012</c:v>
                </c:pt>
                <c:pt idx="2051">
                  <c:v>36.592444350000001</c:v>
                </c:pt>
                <c:pt idx="2052">
                  <c:v>36.585612360000013</c:v>
                </c:pt>
                <c:pt idx="2053">
                  <c:v>36.578882340000071</c:v>
                </c:pt>
                <c:pt idx="2054">
                  <c:v>36.570520800000011</c:v>
                </c:pt>
                <c:pt idx="2055">
                  <c:v>36.562771080000012</c:v>
                </c:pt>
                <c:pt idx="2056">
                  <c:v>36.557978490000004</c:v>
                </c:pt>
                <c:pt idx="2057">
                  <c:v>36.551962259999996</c:v>
                </c:pt>
                <c:pt idx="2058">
                  <c:v>36.545436180000003</c:v>
                </c:pt>
                <c:pt idx="2059">
                  <c:v>36.537890400000002</c:v>
                </c:pt>
                <c:pt idx="2060">
                  <c:v>36.531976140000012</c:v>
                </c:pt>
                <c:pt idx="2061">
                  <c:v>36.527183550000004</c:v>
                </c:pt>
                <c:pt idx="2062">
                  <c:v>36.519433830000011</c:v>
                </c:pt>
                <c:pt idx="2063">
                  <c:v>36.514641239999996</c:v>
                </c:pt>
                <c:pt idx="2064">
                  <c:v>36.505973790000013</c:v>
                </c:pt>
                <c:pt idx="2065">
                  <c:v>36.499345740000095</c:v>
                </c:pt>
                <c:pt idx="2066">
                  <c:v>36.491086169999996</c:v>
                </c:pt>
                <c:pt idx="2067">
                  <c:v>36.484764029999994</c:v>
                </c:pt>
                <c:pt idx="2068">
                  <c:v>36.476198550000007</c:v>
                </c:pt>
                <c:pt idx="2069">
                  <c:v>36.46620549</c:v>
                </c:pt>
                <c:pt idx="2070">
                  <c:v>36.461616840000012</c:v>
                </c:pt>
                <c:pt idx="2071">
                  <c:v>36.454071059999904</c:v>
                </c:pt>
                <c:pt idx="2072">
                  <c:v>36.446117400000006</c:v>
                </c:pt>
                <c:pt idx="2073">
                  <c:v>36.438571620000012</c:v>
                </c:pt>
                <c:pt idx="2074">
                  <c:v>36.430923870000001</c:v>
                </c:pt>
                <c:pt idx="2075">
                  <c:v>36.422052480000012</c:v>
                </c:pt>
                <c:pt idx="2076">
                  <c:v>36.413588969999999</c:v>
                </c:pt>
                <c:pt idx="2077">
                  <c:v>36.4063491</c:v>
                </c:pt>
                <c:pt idx="2078">
                  <c:v>36.397885589999994</c:v>
                </c:pt>
                <c:pt idx="2079">
                  <c:v>36.389931930000003</c:v>
                </c:pt>
                <c:pt idx="2080">
                  <c:v>36.380754629999998</c:v>
                </c:pt>
                <c:pt idx="2081">
                  <c:v>36.375248250000006</c:v>
                </c:pt>
                <c:pt idx="2082">
                  <c:v>36.36678474</c:v>
                </c:pt>
                <c:pt idx="2083">
                  <c:v>36.359340930000002</c:v>
                </c:pt>
                <c:pt idx="2084">
                  <c:v>36.352101059999995</c:v>
                </c:pt>
                <c:pt idx="2085">
                  <c:v>36.342209969999999</c:v>
                </c:pt>
                <c:pt idx="2086">
                  <c:v>36.33466418999992</c:v>
                </c:pt>
                <c:pt idx="2087">
                  <c:v>36.32722038</c:v>
                </c:pt>
                <c:pt idx="2088">
                  <c:v>36.320388390000012</c:v>
                </c:pt>
                <c:pt idx="2089">
                  <c:v>36.312230790000001</c:v>
                </c:pt>
                <c:pt idx="2090">
                  <c:v>36.305500770000002</c:v>
                </c:pt>
                <c:pt idx="2091">
                  <c:v>36.29673135000008</c:v>
                </c:pt>
                <c:pt idx="2092">
                  <c:v>36.290307240000111</c:v>
                </c:pt>
                <c:pt idx="2093">
                  <c:v>36.280824029999998</c:v>
                </c:pt>
                <c:pt idx="2094">
                  <c:v>36.275215680000088</c:v>
                </c:pt>
                <c:pt idx="2095">
                  <c:v>36.264406860000001</c:v>
                </c:pt>
                <c:pt idx="2096">
                  <c:v>36.259308360000013</c:v>
                </c:pt>
                <c:pt idx="2097">
                  <c:v>36.249417270000002</c:v>
                </c:pt>
                <c:pt idx="2098">
                  <c:v>36.241973459999997</c:v>
                </c:pt>
                <c:pt idx="2099">
                  <c:v>36.233611920000079</c:v>
                </c:pt>
                <c:pt idx="2100">
                  <c:v>36.224128710000087</c:v>
                </c:pt>
                <c:pt idx="2101">
                  <c:v>36.216888840000003</c:v>
                </c:pt>
                <c:pt idx="2102">
                  <c:v>36.208527300000071</c:v>
                </c:pt>
                <c:pt idx="2103">
                  <c:v>36.200675610000012</c:v>
                </c:pt>
                <c:pt idx="2104">
                  <c:v>36.192518010000143</c:v>
                </c:pt>
                <c:pt idx="2105">
                  <c:v>36.185584050000003</c:v>
                </c:pt>
                <c:pt idx="2106">
                  <c:v>36.175998870000072</c:v>
                </c:pt>
                <c:pt idx="2107">
                  <c:v>36.167943240000071</c:v>
                </c:pt>
                <c:pt idx="2108">
                  <c:v>36.163558530000095</c:v>
                </c:pt>
                <c:pt idx="2109">
                  <c:v>36.154585169999997</c:v>
                </c:pt>
                <c:pt idx="2110">
                  <c:v>36.147447269999994</c:v>
                </c:pt>
                <c:pt idx="2111">
                  <c:v>36.14092119</c:v>
                </c:pt>
                <c:pt idx="2112">
                  <c:v>36.134293140000011</c:v>
                </c:pt>
                <c:pt idx="2113">
                  <c:v>36.125931600000079</c:v>
                </c:pt>
                <c:pt idx="2114">
                  <c:v>36.118895670000001</c:v>
                </c:pt>
                <c:pt idx="2115">
                  <c:v>36.112471559999996</c:v>
                </c:pt>
                <c:pt idx="2116">
                  <c:v>36.104008050000004</c:v>
                </c:pt>
                <c:pt idx="2117">
                  <c:v>36.09585045</c:v>
                </c:pt>
                <c:pt idx="2118">
                  <c:v>36.088610580000001</c:v>
                </c:pt>
                <c:pt idx="2119">
                  <c:v>36.0800451</c:v>
                </c:pt>
                <c:pt idx="2120">
                  <c:v>36.070357950000002</c:v>
                </c:pt>
                <c:pt idx="2121">
                  <c:v>36.064443689999997</c:v>
                </c:pt>
                <c:pt idx="2122">
                  <c:v>36.055878210000003</c:v>
                </c:pt>
                <c:pt idx="2123">
                  <c:v>36.049454099999998</c:v>
                </c:pt>
                <c:pt idx="2124">
                  <c:v>36.039766950000001</c:v>
                </c:pt>
                <c:pt idx="2125">
                  <c:v>36.034362540000011</c:v>
                </c:pt>
                <c:pt idx="2126">
                  <c:v>36.025797060000002</c:v>
                </c:pt>
                <c:pt idx="2127">
                  <c:v>36.019372950000012</c:v>
                </c:pt>
                <c:pt idx="2128">
                  <c:v>36.011011409999995</c:v>
                </c:pt>
                <c:pt idx="2129">
                  <c:v>36.002445930000071</c:v>
                </c:pt>
                <c:pt idx="2130">
                  <c:v>35.996327730000012</c:v>
                </c:pt>
                <c:pt idx="2131">
                  <c:v>35.988476040000002</c:v>
                </c:pt>
                <c:pt idx="2132">
                  <c:v>35.978177070000001</c:v>
                </c:pt>
                <c:pt idx="2133">
                  <c:v>35.972466750000002</c:v>
                </c:pt>
                <c:pt idx="2134">
                  <c:v>35.963085509999999</c:v>
                </c:pt>
                <c:pt idx="2135">
                  <c:v>35.957069279999921</c:v>
                </c:pt>
                <c:pt idx="2136">
                  <c:v>35.950441229999996</c:v>
                </c:pt>
                <c:pt idx="2137">
                  <c:v>35.940856050000001</c:v>
                </c:pt>
                <c:pt idx="2138">
                  <c:v>35.932290569999999</c:v>
                </c:pt>
                <c:pt idx="2139">
                  <c:v>35.926172370000096</c:v>
                </c:pt>
                <c:pt idx="2140">
                  <c:v>35.916995069999999</c:v>
                </c:pt>
                <c:pt idx="2141">
                  <c:v>35.910978840000013</c:v>
                </c:pt>
                <c:pt idx="2142">
                  <c:v>35.902617300000003</c:v>
                </c:pt>
                <c:pt idx="2143">
                  <c:v>35.895785310000072</c:v>
                </c:pt>
                <c:pt idx="2144">
                  <c:v>35.888545440000001</c:v>
                </c:pt>
                <c:pt idx="2145">
                  <c:v>35.878348440000003</c:v>
                </c:pt>
                <c:pt idx="2146">
                  <c:v>35.871516450000001</c:v>
                </c:pt>
                <c:pt idx="2147">
                  <c:v>35.866112040000118</c:v>
                </c:pt>
                <c:pt idx="2148">
                  <c:v>35.857750499999995</c:v>
                </c:pt>
                <c:pt idx="2149">
                  <c:v>35.849694869999944</c:v>
                </c:pt>
                <c:pt idx="2150">
                  <c:v>35.843270759999996</c:v>
                </c:pt>
                <c:pt idx="2151">
                  <c:v>35.834501340000003</c:v>
                </c:pt>
                <c:pt idx="2152">
                  <c:v>35.827771320000011</c:v>
                </c:pt>
                <c:pt idx="2153">
                  <c:v>35.820021599999997</c:v>
                </c:pt>
                <c:pt idx="2154">
                  <c:v>35.812883699999944</c:v>
                </c:pt>
                <c:pt idx="2155">
                  <c:v>35.80391034000008</c:v>
                </c:pt>
                <c:pt idx="2156">
                  <c:v>35.796466530000011</c:v>
                </c:pt>
                <c:pt idx="2157">
                  <c:v>35.787391200000002</c:v>
                </c:pt>
                <c:pt idx="2158">
                  <c:v>35.780457240000011</c:v>
                </c:pt>
                <c:pt idx="2159">
                  <c:v>35.772605550000002</c:v>
                </c:pt>
                <c:pt idx="2160">
                  <c:v>35.768322810000143</c:v>
                </c:pt>
                <c:pt idx="2161">
                  <c:v>35.758533690000071</c:v>
                </c:pt>
                <c:pt idx="2162">
                  <c:v>35.752925340000118</c:v>
                </c:pt>
                <c:pt idx="2163">
                  <c:v>35.74425789</c:v>
                </c:pt>
                <c:pt idx="2164">
                  <c:v>35.736610140000096</c:v>
                </c:pt>
                <c:pt idx="2165">
                  <c:v>35.729166330000119</c:v>
                </c:pt>
                <c:pt idx="2166">
                  <c:v>35.721416610000013</c:v>
                </c:pt>
                <c:pt idx="2167">
                  <c:v>35.713157040000013</c:v>
                </c:pt>
                <c:pt idx="2168">
                  <c:v>35.707140810000013</c:v>
                </c:pt>
                <c:pt idx="2169">
                  <c:v>35.698881240000013</c:v>
                </c:pt>
                <c:pt idx="2170">
                  <c:v>35.691845310000012</c:v>
                </c:pt>
                <c:pt idx="2171">
                  <c:v>35.684401499999929</c:v>
                </c:pt>
                <c:pt idx="2172">
                  <c:v>35.676855720000013</c:v>
                </c:pt>
                <c:pt idx="2173">
                  <c:v>35.669106000000063</c:v>
                </c:pt>
                <c:pt idx="2174">
                  <c:v>35.661050370000012</c:v>
                </c:pt>
                <c:pt idx="2175">
                  <c:v>35.652484890000004</c:v>
                </c:pt>
                <c:pt idx="2176">
                  <c:v>35.645856840000071</c:v>
                </c:pt>
                <c:pt idx="2177">
                  <c:v>35.638922880000095</c:v>
                </c:pt>
                <c:pt idx="2178">
                  <c:v>35.632090890000072</c:v>
                </c:pt>
                <c:pt idx="2179">
                  <c:v>35.624443140000011</c:v>
                </c:pt>
                <c:pt idx="2180">
                  <c:v>35.617407209999996</c:v>
                </c:pt>
                <c:pt idx="2181">
                  <c:v>35.607516120000071</c:v>
                </c:pt>
                <c:pt idx="2182">
                  <c:v>35.60007231000008</c:v>
                </c:pt>
                <c:pt idx="2183">
                  <c:v>35.593240320000071</c:v>
                </c:pt>
                <c:pt idx="2184">
                  <c:v>35.585898479999997</c:v>
                </c:pt>
                <c:pt idx="2185">
                  <c:v>35.578760580000001</c:v>
                </c:pt>
                <c:pt idx="2186">
                  <c:v>35.571112830000111</c:v>
                </c:pt>
                <c:pt idx="2187">
                  <c:v>35.562955230000142</c:v>
                </c:pt>
                <c:pt idx="2188">
                  <c:v>35.554797629999996</c:v>
                </c:pt>
                <c:pt idx="2189">
                  <c:v>35.548067610000004</c:v>
                </c:pt>
                <c:pt idx="2190">
                  <c:v>35.541643499999928</c:v>
                </c:pt>
                <c:pt idx="2191">
                  <c:v>35.531752410000003</c:v>
                </c:pt>
                <c:pt idx="2192">
                  <c:v>35.526246030000003</c:v>
                </c:pt>
                <c:pt idx="2193">
                  <c:v>35.518700250000002</c:v>
                </c:pt>
                <c:pt idx="2194">
                  <c:v>35.511868259999929</c:v>
                </c:pt>
                <c:pt idx="2195">
                  <c:v>35.504322479999999</c:v>
                </c:pt>
                <c:pt idx="2196">
                  <c:v>35.493411690000002</c:v>
                </c:pt>
                <c:pt idx="2197">
                  <c:v>35.488415160000002</c:v>
                </c:pt>
                <c:pt idx="2198">
                  <c:v>35.479441800000004</c:v>
                </c:pt>
                <c:pt idx="2199">
                  <c:v>35.474241329999998</c:v>
                </c:pt>
                <c:pt idx="2200">
                  <c:v>35.467205400000005</c:v>
                </c:pt>
                <c:pt idx="2201">
                  <c:v>35.458232040000013</c:v>
                </c:pt>
                <c:pt idx="2202">
                  <c:v>35.450788230000001</c:v>
                </c:pt>
                <c:pt idx="2203">
                  <c:v>35.441712900000013</c:v>
                </c:pt>
                <c:pt idx="2204">
                  <c:v>35.437940009999998</c:v>
                </c:pt>
                <c:pt idx="2205">
                  <c:v>35.429374530000011</c:v>
                </c:pt>
                <c:pt idx="2206">
                  <c:v>35.420401169999998</c:v>
                </c:pt>
                <c:pt idx="2207">
                  <c:v>35.413467209999929</c:v>
                </c:pt>
                <c:pt idx="2208">
                  <c:v>35.40520764</c:v>
                </c:pt>
                <c:pt idx="2209">
                  <c:v>35.400618990000012</c:v>
                </c:pt>
                <c:pt idx="2210">
                  <c:v>35.392053510000011</c:v>
                </c:pt>
                <c:pt idx="2211">
                  <c:v>35.383488029999995</c:v>
                </c:pt>
                <c:pt idx="2212">
                  <c:v>35.373494969999996</c:v>
                </c:pt>
                <c:pt idx="2213">
                  <c:v>35.369824049999998</c:v>
                </c:pt>
                <c:pt idx="2214">
                  <c:v>35.362584179999999</c:v>
                </c:pt>
                <c:pt idx="2215">
                  <c:v>35.354732490000004</c:v>
                </c:pt>
                <c:pt idx="2216">
                  <c:v>35.347186709999995</c:v>
                </c:pt>
                <c:pt idx="2217">
                  <c:v>35.340660629999995</c:v>
                </c:pt>
                <c:pt idx="2218">
                  <c:v>35.331075449999993</c:v>
                </c:pt>
                <c:pt idx="2219">
                  <c:v>35.323529669999999</c:v>
                </c:pt>
                <c:pt idx="2220">
                  <c:v>35.315881919999995</c:v>
                </c:pt>
                <c:pt idx="2221">
                  <c:v>35.309559780000001</c:v>
                </c:pt>
                <c:pt idx="2222">
                  <c:v>35.301606119999995</c:v>
                </c:pt>
                <c:pt idx="2223">
                  <c:v>35.291918970000118</c:v>
                </c:pt>
                <c:pt idx="2224">
                  <c:v>35.287636230000011</c:v>
                </c:pt>
                <c:pt idx="2225">
                  <c:v>35.280906210000012</c:v>
                </c:pt>
                <c:pt idx="2226">
                  <c:v>35.273564370000003</c:v>
                </c:pt>
                <c:pt idx="2227">
                  <c:v>35.264387069999998</c:v>
                </c:pt>
                <c:pt idx="2228">
                  <c:v>35.258676750000006</c:v>
                </c:pt>
                <c:pt idx="2229">
                  <c:v>35.251742790000002</c:v>
                </c:pt>
                <c:pt idx="2230">
                  <c:v>35.241647759999928</c:v>
                </c:pt>
                <c:pt idx="2231">
                  <c:v>35.236753200000095</c:v>
                </c:pt>
                <c:pt idx="2232">
                  <c:v>35.229513330000167</c:v>
                </c:pt>
                <c:pt idx="2233">
                  <c:v>35.221559670000012</c:v>
                </c:pt>
                <c:pt idx="2234">
                  <c:v>35.21462571</c:v>
                </c:pt>
                <c:pt idx="2235">
                  <c:v>35.206468110000003</c:v>
                </c:pt>
                <c:pt idx="2236">
                  <c:v>35.199534150000012</c:v>
                </c:pt>
                <c:pt idx="2237">
                  <c:v>35.187909569999995</c:v>
                </c:pt>
                <c:pt idx="2238">
                  <c:v>35.184034709999999</c:v>
                </c:pt>
                <c:pt idx="2239">
                  <c:v>35.177508630000013</c:v>
                </c:pt>
                <c:pt idx="2240">
                  <c:v>35.166393900000095</c:v>
                </c:pt>
                <c:pt idx="2241">
                  <c:v>35.159765850000007</c:v>
                </c:pt>
                <c:pt idx="2242">
                  <c:v>35.155992960000013</c:v>
                </c:pt>
                <c:pt idx="2243">
                  <c:v>35.145693990000012</c:v>
                </c:pt>
                <c:pt idx="2244">
                  <c:v>35.138352150000095</c:v>
                </c:pt>
                <c:pt idx="2245">
                  <c:v>35.130296520000002</c:v>
                </c:pt>
                <c:pt idx="2246">
                  <c:v>35.120813310000095</c:v>
                </c:pt>
                <c:pt idx="2247">
                  <c:v>35.115918750000013</c:v>
                </c:pt>
                <c:pt idx="2248">
                  <c:v>35.108678880000063</c:v>
                </c:pt>
                <c:pt idx="2249">
                  <c:v>35.10215280000012</c:v>
                </c:pt>
                <c:pt idx="2250">
                  <c:v>35.09297550000008</c:v>
                </c:pt>
                <c:pt idx="2251">
                  <c:v>35.087571089999997</c:v>
                </c:pt>
                <c:pt idx="2252">
                  <c:v>35.081045009999997</c:v>
                </c:pt>
                <c:pt idx="2253">
                  <c:v>35.069216490000002</c:v>
                </c:pt>
                <c:pt idx="2254">
                  <c:v>35.065443600000002</c:v>
                </c:pt>
                <c:pt idx="2255">
                  <c:v>35.056674179999995</c:v>
                </c:pt>
                <c:pt idx="2256">
                  <c:v>35.04984219</c:v>
                </c:pt>
                <c:pt idx="2257">
                  <c:v>35.042704290000003</c:v>
                </c:pt>
                <c:pt idx="2258">
                  <c:v>35.035770330000119</c:v>
                </c:pt>
                <c:pt idx="2259">
                  <c:v>35.029346220000072</c:v>
                </c:pt>
                <c:pt idx="2260">
                  <c:v>35.02261620000008</c:v>
                </c:pt>
                <c:pt idx="2261">
                  <c:v>35.012419200000011</c:v>
                </c:pt>
                <c:pt idx="2262">
                  <c:v>35.004873419999996</c:v>
                </c:pt>
                <c:pt idx="2263">
                  <c:v>35.000998559999999</c:v>
                </c:pt>
                <c:pt idx="2264">
                  <c:v>34.991107469999996</c:v>
                </c:pt>
                <c:pt idx="2265">
                  <c:v>34.984479419999928</c:v>
                </c:pt>
                <c:pt idx="2266">
                  <c:v>34.975098180000003</c:v>
                </c:pt>
                <c:pt idx="2267">
                  <c:v>34.968572100000095</c:v>
                </c:pt>
                <c:pt idx="2268">
                  <c:v>34.960924350000006</c:v>
                </c:pt>
                <c:pt idx="2269">
                  <c:v>34.954602209999997</c:v>
                </c:pt>
                <c:pt idx="2270">
                  <c:v>34.947464309999994</c:v>
                </c:pt>
                <c:pt idx="2271">
                  <c:v>34.939510650000003</c:v>
                </c:pt>
                <c:pt idx="2272">
                  <c:v>34.93165896</c:v>
                </c:pt>
                <c:pt idx="2273">
                  <c:v>34.922991510000003</c:v>
                </c:pt>
                <c:pt idx="2274">
                  <c:v>34.914833909999999</c:v>
                </c:pt>
                <c:pt idx="2275">
                  <c:v>34.910143290000001</c:v>
                </c:pt>
                <c:pt idx="2276">
                  <c:v>34.902393570000001</c:v>
                </c:pt>
                <c:pt idx="2277">
                  <c:v>34.895459610000003</c:v>
                </c:pt>
                <c:pt idx="2278">
                  <c:v>34.889443379999996</c:v>
                </c:pt>
                <c:pt idx="2279">
                  <c:v>34.883019269999998</c:v>
                </c:pt>
                <c:pt idx="2280">
                  <c:v>34.872720300000012</c:v>
                </c:pt>
                <c:pt idx="2281">
                  <c:v>34.865684370000004</c:v>
                </c:pt>
                <c:pt idx="2282">
                  <c:v>34.857322830000001</c:v>
                </c:pt>
                <c:pt idx="2283">
                  <c:v>34.852632210000003</c:v>
                </c:pt>
                <c:pt idx="2284">
                  <c:v>34.843862789999996</c:v>
                </c:pt>
                <c:pt idx="2285">
                  <c:v>34.838356410000003</c:v>
                </c:pt>
                <c:pt idx="2286">
                  <c:v>34.830198810000013</c:v>
                </c:pt>
                <c:pt idx="2287">
                  <c:v>34.821939240000013</c:v>
                </c:pt>
                <c:pt idx="2288">
                  <c:v>34.816534830000002</c:v>
                </c:pt>
                <c:pt idx="2289">
                  <c:v>34.809294959999995</c:v>
                </c:pt>
                <c:pt idx="2290">
                  <c:v>34.802361000000005</c:v>
                </c:pt>
                <c:pt idx="2291">
                  <c:v>34.794203400000001</c:v>
                </c:pt>
                <c:pt idx="2292">
                  <c:v>34.785841859999998</c:v>
                </c:pt>
                <c:pt idx="2293">
                  <c:v>34.782068970000012</c:v>
                </c:pt>
                <c:pt idx="2294">
                  <c:v>34.770138480000071</c:v>
                </c:pt>
                <c:pt idx="2295">
                  <c:v>34.764122250000071</c:v>
                </c:pt>
                <c:pt idx="2296">
                  <c:v>34.758106020000071</c:v>
                </c:pt>
                <c:pt idx="2297">
                  <c:v>34.750254330000011</c:v>
                </c:pt>
                <c:pt idx="2298">
                  <c:v>34.74484992</c:v>
                </c:pt>
                <c:pt idx="2299">
                  <c:v>34.735060800000063</c:v>
                </c:pt>
                <c:pt idx="2300">
                  <c:v>34.728942600000096</c:v>
                </c:pt>
                <c:pt idx="2301">
                  <c:v>34.722926370000096</c:v>
                </c:pt>
                <c:pt idx="2302">
                  <c:v>34.715074680000001</c:v>
                </c:pt>
                <c:pt idx="2303">
                  <c:v>34.709670270000011</c:v>
                </c:pt>
                <c:pt idx="2304">
                  <c:v>34.701920550000004</c:v>
                </c:pt>
                <c:pt idx="2305">
                  <c:v>34.693559010000079</c:v>
                </c:pt>
                <c:pt idx="2306">
                  <c:v>34.687134900000011</c:v>
                </c:pt>
                <c:pt idx="2307">
                  <c:v>34.679385180000011</c:v>
                </c:pt>
                <c:pt idx="2308">
                  <c:v>34.674796530000002</c:v>
                </c:pt>
                <c:pt idx="2309">
                  <c:v>34.66653696000008</c:v>
                </c:pt>
                <c:pt idx="2310">
                  <c:v>34.657053750000003</c:v>
                </c:pt>
                <c:pt idx="2311">
                  <c:v>34.65368874</c:v>
                </c:pt>
                <c:pt idx="2312">
                  <c:v>34.646754780000002</c:v>
                </c:pt>
                <c:pt idx="2313">
                  <c:v>34.63523217000008</c:v>
                </c:pt>
                <c:pt idx="2314">
                  <c:v>34.62870609000008</c:v>
                </c:pt>
                <c:pt idx="2315">
                  <c:v>34.624117440000013</c:v>
                </c:pt>
                <c:pt idx="2316">
                  <c:v>34.616163780000001</c:v>
                </c:pt>
                <c:pt idx="2317">
                  <c:v>34.609229820000003</c:v>
                </c:pt>
                <c:pt idx="2318">
                  <c:v>34.60260177</c:v>
                </c:pt>
                <c:pt idx="2319">
                  <c:v>34.594750080000011</c:v>
                </c:pt>
                <c:pt idx="2320">
                  <c:v>34.588427940000003</c:v>
                </c:pt>
                <c:pt idx="2321">
                  <c:v>34.581392010000002</c:v>
                </c:pt>
                <c:pt idx="2322">
                  <c:v>34.574661989999996</c:v>
                </c:pt>
                <c:pt idx="2323">
                  <c:v>34.567626059999995</c:v>
                </c:pt>
                <c:pt idx="2324">
                  <c:v>34.560488159999998</c:v>
                </c:pt>
                <c:pt idx="2325">
                  <c:v>34.553758140000063</c:v>
                </c:pt>
                <c:pt idx="2326">
                  <c:v>34.54876161</c:v>
                </c:pt>
                <c:pt idx="2327">
                  <c:v>34.54101189</c:v>
                </c:pt>
                <c:pt idx="2328">
                  <c:v>34.534587779999995</c:v>
                </c:pt>
                <c:pt idx="2329">
                  <c:v>34.524696689999999</c:v>
                </c:pt>
                <c:pt idx="2330">
                  <c:v>34.518884399999997</c:v>
                </c:pt>
                <c:pt idx="2331">
                  <c:v>34.513683929999999</c:v>
                </c:pt>
                <c:pt idx="2332">
                  <c:v>34.504098750000004</c:v>
                </c:pt>
                <c:pt idx="2333">
                  <c:v>34.498490400000001</c:v>
                </c:pt>
                <c:pt idx="2334">
                  <c:v>34.490740680000002</c:v>
                </c:pt>
                <c:pt idx="2335">
                  <c:v>34.485234300000002</c:v>
                </c:pt>
                <c:pt idx="2336">
                  <c:v>34.47666882</c:v>
                </c:pt>
                <c:pt idx="2337">
                  <c:v>34.46871516000008</c:v>
                </c:pt>
                <c:pt idx="2338">
                  <c:v>34.4668797</c:v>
                </c:pt>
                <c:pt idx="2339">
                  <c:v>34.455764969999997</c:v>
                </c:pt>
                <c:pt idx="2340">
                  <c:v>34.450768439999997</c:v>
                </c:pt>
                <c:pt idx="2341">
                  <c:v>34.442508870000012</c:v>
                </c:pt>
                <c:pt idx="2342">
                  <c:v>34.435065059999999</c:v>
                </c:pt>
                <c:pt idx="2343">
                  <c:v>34.429456710000011</c:v>
                </c:pt>
                <c:pt idx="2344">
                  <c:v>34.424970030000011</c:v>
                </c:pt>
                <c:pt idx="2345">
                  <c:v>34.418545920000071</c:v>
                </c:pt>
                <c:pt idx="2346">
                  <c:v>34.409470589999998</c:v>
                </c:pt>
                <c:pt idx="2347">
                  <c:v>34.403862240000002</c:v>
                </c:pt>
                <c:pt idx="2348">
                  <c:v>34.397132220000096</c:v>
                </c:pt>
                <c:pt idx="2349">
                  <c:v>34.386119459999996</c:v>
                </c:pt>
                <c:pt idx="2350">
                  <c:v>34.381632780000004</c:v>
                </c:pt>
                <c:pt idx="2351">
                  <c:v>34.374494879999929</c:v>
                </c:pt>
                <c:pt idx="2352">
                  <c:v>34.368070770000003</c:v>
                </c:pt>
                <c:pt idx="2353">
                  <c:v>34.360830900000003</c:v>
                </c:pt>
                <c:pt idx="2354">
                  <c:v>34.354100879999997</c:v>
                </c:pt>
                <c:pt idx="2355">
                  <c:v>34.345025550000003</c:v>
                </c:pt>
                <c:pt idx="2356">
                  <c:v>34.341354629999998</c:v>
                </c:pt>
                <c:pt idx="2357">
                  <c:v>34.334726579999995</c:v>
                </c:pt>
                <c:pt idx="2358">
                  <c:v>34.324121699999999</c:v>
                </c:pt>
                <c:pt idx="2359">
                  <c:v>34.318309409999998</c:v>
                </c:pt>
                <c:pt idx="2360">
                  <c:v>34.313414850000001</c:v>
                </c:pt>
                <c:pt idx="2361">
                  <c:v>34.304237549999975</c:v>
                </c:pt>
                <c:pt idx="2362">
                  <c:v>34.29597798000011</c:v>
                </c:pt>
                <c:pt idx="2363">
                  <c:v>34.292714940000167</c:v>
                </c:pt>
                <c:pt idx="2364">
                  <c:v>34.283843549999993</c:v>
                </c:pt>
                <c:pt idx="2365">
                  <c:v>34.276297769999999</c:v>
                </c:pt>
                <c:pt idx="2366">
                  <c:v>34.269669720000003</c:v>
                </c:pt>
                <c:pt idx="2367">
                  <c:v>34.266100770000079</c:v>
                </c:pt>
                <c:pt idx="2368">
                  <c:v>34.256719530000012</c:v>
                </c:pt>
                <c:pt idx="2369">
                  <c:v>34.25029542</c:v>
                </c:pt>
                <c:pt idx="2370">
                  <c:v>34.24427919</c:v>
                </c:pt>
                <c:pt idx="2371">
                  <c:v>34.237345230000095</c:v>
                </c:pt>
                <c:pt idx="2372">
                  <c:v>34.229901420000012</c:v>
                </c:pt>
                <c:pt idx="2373">
                  <c:v>34.226026560000001</c:v>
                </c:pt>
                <c:pt idx="2374">
                  <c:v>34.217665019999998</c:v>
                </c:pt>
                <c:pt idx="2375">
                  <c:v>34.211444849999999</c:v>
                </c:pt>
                <c:pt idx="2376">
                  <c:v>34.20553059000008</c:v>
                </c:pt>
                <c:pt idx="2377">
                  <c:v>34.19890254000012</c:v>
                </c:pt>
                <c:pt idx="2378">
                  <c:v>34.190642970000013</c:v>
                </c:pt>
                <c:pt idx="2379">
                  <c:v>34.184830679999997</c:v>
                </c:pt>
                <c:pt idx="2380">
                  <c:v>34.17942627</c:v>
                </c:pt>
                <c:pt idx="2381">
                  <c:v>34.174021859999996</c:v>
                </c:pt>
                <c:pt idx="2382">
                  <c:v>34.164130770000071</c:v>
                </c:pt>
                <c:pt idx="2383">
                  <c:v>34.159848029999999</c:v>
                </c:pt>
                <c:pt idx="2384">
                  <c:v>34.152710130000095</c:v>
                </c:pt>
                <c:pt idx="2385">
                  <c:v>34.145980110000011</c:v>
                </c:pt>
                <c:pt idx="2386">
                  <c:v>34.139556000000013</c:v>
                </c:pt>
                <c:pt idx="2387">
                  <c:v>34.132724010000011</c:v>
                </c:pt>
                <c:pt idx="2388">
                  <c:v>34.126605810000079</c:v>
                </c:pt>
                <c:pt idx="2389">
                  <c:v>34.121099430000001</c:v>
                </c:pt>
                <c:pt idx="2390">
                  <c:v>34.114573350000001</c:v>
                </c:pt>
                <c:pt idx="2391">
                  <c:v>34.10916894000011</c:v>
                </c:pt>
                <c:pt idx="2392">
                  <c:v>34.103356650000002</c:v>
                </c:pt>
                <c:pt idx="2393">
                  <c:v>34.098258150000063</c:v>
                </c:pt>
                <c:pt idx="2394">
                  <c:v>34.090712370000119</c:v>
                </c:pt>
                <c:pt idx="2395">
                  <c:v>34.083166589999998</c:v>
                </c:pt>
                <c:pt idx="2396">
                  <c:v>34.075518840000143</c:v>
                </c:pt>
                <c:pt idx="2397">
                  <c:v>34.069400640000012</c:v>
                </c:pt>
                <c:pt idx="2398">
                  <c:v>34.061548950000002</c:v>
                </c:pt>
                <c:pt idx="2399">
                  <c:v>34.05940757999992</c:v>
                </c:pt>
                <c:pt idx="2400">
                  <c:v>34.05043422</c:v>
                </c:pt>
                <c:pt idx="2401">
                  <c:v>34.044417989999999</c:v>
                </c:pt>
                <c:pt idx="2402">
                  <c:v>34.038809640000011</c:v>
                </c:pt>
                <c:pt idx="2403">
                  <c:v>34.033405230000071</c:v>
                </c:pt>
                <c:pt idx="2404">
                  <c:v>34.025145660000071</c:v>
                </c:pt>
                <c:pt idx="2405">
                  <c:v>34.019741250000003</c:v>
                </c:pt>
                <c:pt idx="2406">
                  <c:v>34.012297439999998</c:v>
                </c:pt>
                <c:pt idx="2407">
                  <c:v>34.003833930000013</c:v>
                </c:pt>
                <c:pt idx="2408">
                  <c:v>34.001692559999995</c:v>
                </c:pt>
                <c:pt idx="2409">
                  <c:v>33.99373890000011</c:v>
                </c:pt>
                <c:pt idx="2410">
                  <c:v>33.986600999999993</c:v>
                </c:pt>
                <c:pt idx="2411">
                  <c:v>33.978749310000012</c:v>
                </c:pt>
                <c:pt idx="2412">
                  <c:v>33.974160659999995</c:v>
                </c:pt>
                <c:pt idx="2413">
                  <c:v>33.967634579999995</c:v>
                </c:pt>
                <c:pt idx="2414">
                  <c:v>33.961006529999999</c:v>
                </c:pt>
                <c:pt idx="2415">
                  <c:v>33.955500150000006</c:v>
                </c:pt>
                <c:pt idx="2416">
                  <c:v>33.948056340000072</c:v>
                </c:pt>
                <c:pt idx="2417">
                  <c:v>33.942142080000011</c:v>
                </c:pt>
                <c:pt idx="2418">
                  <c:v>33.937043579999994</c:v>
                </c:pt>
                <c:pt idx="2419">
                  <c:v>33.927764310000001</c:v>
                </c:pt>
                <c:pt idx="2420">
                  <c:v>33.924807179999995</c:v>
                </c:pt>
                <c:pt idx="2421">
                  <c:v>33.916037759999995</c:v>
                </c:pt>
                <c:pt idx="2422">
                  <c:v>33.909001830000001</c:v>
                </c:pt>
                <c:pt idx="2423">
                  <c:v>33.903087569999904</c:v>
                </c:pt>
                <c:pt idx="2424">
                  <c:v>33.896969370000001</c:v>
                </c:pt>
                <c:pt idx="2425">
                  <c:v>33.888607829999998</c:v>
                </c:pt>
                <c:pt idx="2426">
                  <c:v>33.882489629999995</c:v>
                </c:pt>
                <c:pt idx="2427">
                  <c:v>33.877085219999998</c:v>
                </c:pt>
                <c:pt idx="2428">
                  <c:v>33.871884749999921</c:v>
                </c:pt>
                <c:pt idx="2429">
                  <c:v>33.862605479999999</c:v>
                </c:pt>
                <c:pt idx="2430">
                  <c:v>33.857303039999998</c:v>
                </c:pt>
                <c:pt idx="2431">
                  <c:v>33.850369079999929</c:v>
                </c:pt>
                <c:pt idx="2432">
                  <c:v>33.844760729999997</c:v>
                </c:pt>
                <c:pt idx="2433">
                  <c:v>33.837418890000002</c:v>
                </c:pt>
                <c:pt idx="2434">
                  <c:v>33.833238120000011</c:v>
                </c:pt>
                <c:pt idx="2435">
                  <c:v>33.824162790000003</c:v>
                </c:pt>
                <c:pt idx="2436">
                  <c:v>33.815801249999993</c:v>
                </c:pt>
                <c:pt idx="2437">
                  <c:v>33.813048059999929</c:v>
                </c:pt>
                <c:pt idx="2438">
                  <c:v>33.805196370000012</c:v>
                </c:pt>
                <c:pt idx="2439">
                  <c:v>33.800811659999994</c:v>
                </c:pt>
                <c:pt idx="2440">
                  <c:v>33.79428558</c:v>
                </c:pt>
                <c:pt idx="2441">
                  <c:v>33.785516160000071</c:v>
                </c:pt>
                <c:pt idx="2442">
                  <c:v>33.779703870000013</c:v>
                </c:pt>
                <c:pt idx="2443">
                  <c:v>33.770730510000071</c:v>
                </c:pt>
                <c:pt idx="2444">
                  <c:v>33.76603989000008</c:v>
                </c:pt>
                <c:pt idx="2445">
                  <c:v>33.75971775</c:v>
                </c:pt>
                <c:pt idx="2446">
                  <c:v>33.754415310000013</c:v>
                </c:pt>
                <c:pt idx="2447">
                  <c:v>33.747277409999995</c:v>
                </c:pt>
                <c:pt idx="2448">
                  <c:v>33.740955270000072</c:v>
                </c:pt>
                <c:pt idx="2449">
                  <c:v>33.732185850000072</c:v>
                </c:pt>
                <c:pt idx="2450">
                  <c:v>33.728820840000118</c:v>
                </c:pt>
                <c:pt idx="2451">
                  <c:v>33.72311052000012</c:v>
                </c:pt>
                <c:pt idx="2452">
                  <c:v>33.714545040000012</c:v>
                </c:pt>
                <c:pt idx="2453">
                  <c:v>33.707713050000002</c:v>
                </c:pt>
                <c:pt idx="2454">
                  <c:v>33.703736220000096</c:v>
                </c:pt>
                <c:pt idx="2455">
                  <c:v>33.696394380000079</c:v>
                </c:pt>
                <c:pt idx="2456">
                  <c:v>33.690582090000063</c:v>
                </c:pt>
                <c:pt idx="2457">
                  <c:v>33.683954040000003</c:v>
                </c:pt>
                <c:pt idx="2458">
                  <c:v>33.678039780000013</c:v>
                </c:pt>
                <c:pt idx="2459">
                  <c:v>33.66906642</c:v>
                </c:pt>
                <c:pt idx="2460">
                  <c:v>33.66437580000008</c:v>
                </c:pt>
                <c:pt idx="2461">
                  <c:v>33.659685180000004</c:v>
                </c:pt>
                <c:pt idx="2462">
                  <c:v>33.650711820000012</c:v>
                </c:pt>
                <c:pt idx="2463">
                  <c:v>33.646429079999997</c:v>
                </c:pt>
                <c:pt idx="2464">
                  <c:v>33.638781330000072</c:v>
                </c:pt>
                <c:pt idx="2465">
                  <c:v>33.633376920000096</c:v>
                </c:pt>
                <c:pt idx="2466">
                  <c:v>33.628176450000012</c:v>
                </c:pt>
                <c:pt idx="2467">
                  <c:v>33.619712940000134</c:v>
                </c:pt>
                <c:pt idx="2468">
                  <c:v>33.615634140000012</c:v>
                </c:pt>
                <c:pt idx="2469">
                  <c:v>33.609821850000003</c:v>
                </c:pt>
                <c:pt idx="2470">
                  <c:v>33.602581980000011</c:v>
                </c:pt>
                <c:pt idx="2471">
                  <c:v>33.594016500000002</c:v>
                </c:pt>
                <c:pt idx="2472">
                  <c:v>33.589121940000013</c:v>
                </c:pt>
                <c:pt idx="2473">
                  <c:v>33.581882069999921</c:v>
                </c:pt>
                <c:pt idx="2474">
                  <c:v>33.577803269999997</c:v>
                </c:pt>
                <c:pt idx="2475">
                  <c:v>33.568014150000003</c:v>
                </c:pt>
                <c:pt idx="2476">
                  <c:v>33.5613861</c:v>
                </c:pt>
                <c:pt idx="2477">
                  <c:v>33.554860019999929</c:v>
                </c:pt>
                <c:pt idx="2478">
                  <c:v>33.552820619999999</c:v>
                </c:pt>
                <c:pt idx="2479">
                  <c:v>33.543439380000002</c:v>
                </c:pt>
                <c:pt idx="2480">
                  <c:v>33.538238910000111</c:v>
                </c:pt>
                <c:pt idx="2481">
                  <c:v>33.53334435</c:v>
                </c:pt>
                <c:pt idx="2482">
                  <c:v>33.52508478</c:v>
                </c:pt>
                <c:pt idx="2483">
                  <c:v>33.516417330000003</c:v>
                </c:pt>
                <c:pt idx="2484">
                  <c:v>33.514275959999999</c:v>
                </c:pt>
                <c:pt idx="2485">
                  <c:v>33.507647909999996</c:v>
                </c:pt>
                <c:pt idx="2486">
                  <c:v>33.498572580000079</c:v>
                </c:pt>
                <c:pt idx="2487">
                  <c:v>33.494391810000003</c:v>
                </c:pt>
                <c:pt idx="2488">
                  <c:v>33.490313010000079</c:v>
                </c:pt>
                <c:pt idx="2489">
                  <c:v>33.48450072</c:v>
                </c:pt>
                <c:pt idx="2490">
                  <c:v>33.477056910000002</c:v>
                </c:pt>
                <c:pt idx="2491">
                  <c:v>33.470836740000003</c:v>
                </c:pt>
                <c:pt idx="2492">
                  <c:v>33.46298505</c:v>
                </c:pt>
                <c:pt idx="2493">
                  <c:v>33.455745180000001</c:v>
                </c:pt>
                <c:pt idx="2494">
                  <c:v>33.451258499999994</c:v>
                </c:pt>
                <c:pt idx="2495">
                  <c:v>33.444222569999994</c:v>
                </c:pt>
                <c:pt idx="2496">
                  <c:v>33.438410280000063</c:v>
                </c:pt>
                <c:pt idx="2497">
                  <c:v>33.432699960000001</c:v>
                </c:pt>
                <c:pt idx="2498">
                  <c:v>33.426479790000002</c:v>
                </c:pt>
                <c:pt idx="2499">
                  <c:v>33.419443859999994</c:v>
                </c:pt>
                <c:pt idx="2500">
                  <c:v>33.413529600000004</c:v>
                </c:pt>
                <c:pt idx="2501">
                  <c:v>33.408838980000013</c:v>
                </c:pt>
                <c:pt idx="2502">
                  <c:v>33.401803049999998</c:v>
                </c:pt>
                <c:pt idx="2503">
                  <c:v>33.397010459999997</c:v>
                </c:pt>
                <c:pt idx="2504">
                  <c:v>33.38885286</c:v>
                </c:pt>
                <c:pt idx="2505">
                  <c:v>33.379981469999898</c:v>
                </c:pt>
                <c:pt idx="2506">
                  <c:v>33.377228279999997</c:v>
                </c:pt>
                <c:pt idx="2507">
                  <c:v>33.371823869999929</c:v>
                </c:pt>
                <c:pt idx="2508">
                  <c:v>33.366419459999996</c:v>
                </c:pt>
                <c:pt idx="2509">
                  <c:v>33.360607169999994</c:v>
                </c:pt>
                <c:pt idx="2510">
                  <c:v>33.35153184</c:v>
                </c:pt>
                <c:pt idx="2511">
                  <c:v>33.345719550000005</c:v>
                </c:pt>
                <c:pt idx="2512">
                  <c:v>33.340621049999974</c:v>
                </c:pt>
                <c:pt idx="2513">
                  <c:v>33.334706789999998</c:v>
                </c:pt>
                <c:pt idx="2514">
                  <c:v>33.329200409999999</c:v>
                </c:pt>
                <c:pt idx="2515">
                  <c:v>33.321144779999997</c:v>
                </c:pt>
                <c:pt idx="2516">
                  <c:v>33.315434459999921</c:v>
                </c:pt>
                <c:pt idx="2517">
                  <c:v>33.309622169999997</c:v>
                </c:pt>
                <c:pt idx="2518">
                  <c:v>33.302892150000005</c:v>
                </c:pt>
                <c:pt idx="2519">
                  <c:v>33.29769168</c:v>
                </c:pt>
                <c:pt idx="2520">
                  <c:v>33.291063630000011</c:v>
                </c:pt>
                <c:pt idx="2521">
                  <c:v>33.281784359999996</c:v>
                </c:pt>
                <c:pt idx="2522">
                  <c:v>33.27821541000008</c:v>
                </c:pt>
                <c:pt idx="2523">
                  <c:v>33.272301150000011</c:v>
                </c:pt>
                <c:pt idx="2524">
                  <c:v>33.265571130000119</c:v>
                </c:pt>
                <c:pt idx="2525">
                  <c:v>33.260778540000111</c:v>
                </c:pt>
                <c:pt idx="2526">
                  <c:v>33.254354429999999</c:v>
                </c:pt>
                <c:pt idx="2527">
                  <c:v>33.247522440000012</c:v>
                </c:pt>
                <c:pt idx="2528">
                  <c:v>33.239772720000119</c:v>
                </c:pt>
                <c:pt idx="2529">
                  <c:v>33.23385846</c:v>
                </c:pt>
                <c:pt idx="2530">
                  <c:v>33.22763829000008</c:v>
                </c:pt>
                <c:pt idx="2531">
                  <c:v>33.222233880000118</c:v>
                </c:pt>
                <c:pt idx="2532">
                  <c:v>33.216727499999998</c:v>
                </c:pt>
                <c:pt idx="2533">
                  <c:v>33.210813240000071</c:v>
                </c:pt>
                <c:pt idx="2534">
                  <c:v>33.203981250000005</c:v>
                </c:pt>
                <c:pt idx="2535">
                  <c:v>33.198474870000013</c:v>
                </c:pt>
                <c:pt idx="2536">
                  <c:v>33.191744850000006</c:v>
                </c:pt>
                <c:pt idx="2537">
                  <c:v>33.183893160000004</c:v>
                </c:pt>
                <c:pt idx="2538">
                  <c:v>33.179304510000001</c:v>
                </c:pt>
                <c:pt idx="2539">
                  <c:v>33.174715860000013</c:v>
                </c:pt>
                <c:pt idx="2540">
                  <c:v>33.169821300000002</c:v>
                </c:pt>
                <c:pt idx="2541">
                  <c:v>33.162887340000012</c:v>
                </c:pt>
                <c:pt idx="2542">
                  <c:v>33.155545500000002</c:v>
                </c:pt>
                <c:pt idx="2543">
                  <c:v>33.150243059999994</c:v>
                </c:pt>
                <c:pt idx="2544">
                  <c:v>33.143309100000003</c:v>
                </c:pt>
                <c:pt idx="2545">
                  <c:v>33.136579080000011</c:v>
                </c:pt>
                <c:pt idx="2546">
                  <c:v>33.13066482</c:v>
                </c:pt>
                <c:pt idx="2547">
                  <c:v>33.125260410000003</c:v>
                </c:pt>
                <c:pt idx="2548">
                  <c:v>33.118326450000005</c:v>
                </c:pt>
                <c:pt idx="2549">
                  <c:v>33.111902340000071</c:v>
                </c:pt>
                <c:pt idx="2550">
                  <c:v>33.104968380000003</c:v>
                </c:pt>
                <c:pt idx="2551">
                  <c:v>33.099054120000012</c:v>
                </c:pt>
                <c:pt idx="2552">
                  <c:v>33.092120160000071</c:v>
                </c:pt>
                <c:pt idx="2553">
                  <c:v>33.086919690000002</c:v>
                </c:pt>
                <c:pt idx="2554">
                  <c:v>33.080291639999999</c:v>
                </c:pt>
                <c:pt idx="2555">
                  <c:v>33.072745860000012</c:v>
                </c:pt>
                <c:pt idx="2556">
                  <c:v>33.0668316</c:v>
                </c:pt>
                <c:pt idx="2557">
                  <c:v>33.062548860000071</c:v>
                </c:pt>
                <c:pt idx="2558">
                  <c:v>33.057756269999999</c:v>
                </c:pt>
                <c:pt idx="2559">
                  <c:v>33.051230189999998</c:v>
                </c:pt>
                <c:pt idx="2560">
                  <c:v>33.042460769999998</c:v>
                </c:pt>
                <c:pt idx="2561">
                  <c:v>33.038076060000002</c:v>
                </c:pt>
                <c:pt idx="2562">
                  <c:v>33.032671650000005</c:v>
                </c:pt>
                <c:pt idx="2563">
                  <c:v>33.026655420000012</c:v>
                </c:pt>
                <c:pt idx="2564">
                  <c:v>33.020435250000013</c:v>
                </c:pt>
                <c:pt idx="2565">
                  <c:v>33.01472493</c:v>
                </c:pt>
                <c:pt idx="2566">
                  <c:v>33.007892940000012</c:v>
                </c:pt>
                <c:pt idx="2567">
                  <c:v>33.003508230000079</c:v>
                </c:pt>
                <c:pt idx="2568">
                  <c:v>32.99596245</c:v>
                </c:pt>
                <c:pt idx="2569">
                  <c:v>32.989538340000095</c:v>
                </c:pt>
                <c:pt idx="2570">
                  <c:v>32.982502410000002</c:v>
                </c:pt>
                <c:pt idx="2571">
                  <c:v>32.977811789999997</c:v>
                </c:pt>
                <c:pt idx="2572">
                  <c:v>32.968838430000012</c:v>
                </c:pt>
                <c:pt idx="2573">
                  <c:v>32.964045840000011</c:v>
                </c:pt>
                <c:pt idx="2574">
                  <c:v>32.960069009999998</c:v>
                </c:pt>
                <c:pt idx="2575">
                  <c:v>32.952727169999996</c:v>
                </c:pt>
                <c:pt idx="2576">
                  <c:v>32.947118820000071</c:v>
                </c:pt>
                <c:pt idx="2577">
                  <c:v>32.94161244</c:v>
                </c:pt>
                <c:pt idx="2578">
                  <c:v>32.934678479999995</c:v>
                </c:pt>
                <c:pt idx="2579">
                  <c:v>32.927948459999996</c:v>
                </c:pt>
                <c:pt idx="2580">
                  <c:v>32.922238140000118</c:v>
                </c:pt>
                <c:pt idx="2581">
                  <c:v>32.91632388</c:v>
                </c:pt>
                <c:pt idx="2582">
                  <c:v>32.910307649999993</c:v>
                </c:pt>
                <c:pt idx="2583">
                  <c:v>32.902150050000003</c:v>
                </c:pt>
                <c:pt idx="2584">
                  <c:v>32.898988980000013</c:v>
                </c:pt>
                <c:pt idx="2585">
                  <c:v>32.888893950000003</c:v>
                </c:pt>
                <c:pt idx="2586">
                  <c:v>32.884203329999998</c:v>
                </c:pt>
                <c:pt idx="2587">
                  <c:v>32.879206799999999</c:v>
                </c:pt>
                <c:pt idx="2588">
                  <c:v>32.873802390000002</c:v>
                </c:pt>
                <c:pt idx="2589">
                  <c:v>32.866358580000011</c:v>
                </c:pt>
                <c:pt idx="2590">
                  <c:v>32.862075840000095</c:v>
                </c:pt>
                <c:pt idx="2591">
                  <c:v>32.856263549999944</c:v>
                </c:pt>
                <c:pt idx="2592">
                  <c:v>32.850349289999997</c:v>
                </c:pt>
                <c:pt idx="2593">
                  <c:v>32.844231089999994</c:v>
                </c:pt>
                <c:pt idx="2594">
                  <c:v>32.839744409999994</c:v>
                </c:pt>
                <c:pt idx="2595">
                  <c:v>32.831280899999996</c:v>
                </c:pt>
                <c:pt idx="2596">
                  <c:v>32.829139530000013</c:v>
                </c:pt>
                <c:pt idx="2597">
                  <c:v>32.82373512000008</c:v>
                </c:pt>
                <c:pt idx="2598">
                  <c:v>32.817209039999995</c:v>
                </c:pt>
                <c:pt idx="2599">
                  <c:v>32.813130240000071</c:v>
                </c:pt>
                <c:pt idx="2600">
                  <c:v>32.80538052</c:v>
                </c:pt>
                <c:pt idx="2601">
                  <c:v>32.798854440000063</c:v>
                </c:pt>
                <c:pt idx="2602">
                  <c:v>32.795489430000003</c:v>
                </c:pt>
                <c:pt idx="2603">
                  <c:v>32.789371230000071</c:v>
                </c:pt>
                <c:pt idx="2604">
                  <c:v>32.784476670000004</c:v>
                </c:pt>
                <c:pt idx="2605">
                  <c:v>32.776930890000095</c:v>
                </c:pt>
                <c:pt idx="2606">
                  <c:v>32.76979299000012</c:v>
                </c:pt>
                <c:pt idx="2607">
                  <c:v>32.764796459999999</c:v>
                </c:pt>
                <c:pt idx="2608">
                  <c:v>32.759697959999997</c:v>
                </c:pt>
                <c:pt idx="2609">
                  <c:v>32.753987639999998</c:v>
                </c:pt>
                <c:pt idx="2610">
                  <c:v>32.74929702</c:v>
                </c:pt>
                <c:pt idx="2611">
                  <c:v>32.742668970000011</c:v>
                </c:pt>
                <c:pt idx="2612">
                  <c:v>32.736550770000079</c:v>
                </c:pt>
                <c:pt idx="2613">
                  <c:v>32.731146360000011</c:v>
                </c:pt>
                <c:pt idx="2614">
                  <c:v>32.725028160000072</c:v>
                </c:pt>
                <c:pt idx="2615">
                  <c:v>32.72105133000008</c:v>
                </c:pt>
                <c:pt idx="2616">
                  <c:v>32.712791760000002</c:v>
                </c:pt>
                <c:pt idx="2617">
                  <c:v>32.707897199999998</c:v>
                </c:pt>
                <c:pt idx="2618">
                  <c:v>32.703818400000003</c:v>
                </c:pt>
                <c:pt idx="2619">
                  <c:v>32.697904140000013</c:v>
                </c:pt>
                <c:pt idx="2620">
                  <c:v>32.692805640000095</c:v>
                </c:pt>
                <c:pt idx="2621">
                  <c:v>32.687299259999996</c:v>
                </c:pt>
                <c:pt idx="2622">
                  <c:v>32.679651509999999</c:v>
                </c:pt>
                <c:pt idx="2623">
                  <c:v>32.672207700000001</c:v>
                </c:pt>
                <c:pt idx="2624">
                  <c:v>32.668740720000088</c:v>
                </c:pt>
                <c:pt idx="2625">
                  <c:v>32.659257509999996</c:v>
                </c:pt>
                <c:pt idx="2626">
                  <c:v>32.651507790000004</c:v>
                </c:pt>
                <c:pt idx="2627">
                  <c:v>32.643248220000011</c:v>
                </c:pt>
                <c:pt idx="2628">
                  <c:v>32.637537900000012</c:v>
                </c:pt>
                <c:pt idx="2629">
                  <c:v>32.630807879999999</c:v>
                </c:pt>
                <c:pt idx="2630">
                  <c:v>32.625199530000096</c:v>
                </c:pt>
                <c:pt idx="2631">
                  <c:v>32.617041929999999</c:v>
                </c:pt>
                <c:pt idx="2632">
                  <c:v>32.60919024000011</c:v>
                </c:pt>
                <c:pt idx="2633">
                  <c:v>32.603785830000071</c:v>
                </c:pt>
                <c:pt idx="2634">
                  <c:v>32.597463689999998</c:v>
                </c:pt>
                <c:pt idx="2635">
                  <c:v>32.58859230000008</c:v>
                </c:pt>
                <c:pt idx="2636">
                  <c:v>32.583391830000011</c:v>
                </c:pt>
                <c:pt idx="2637">
                  <c:v>32.579211059999999</c:v>
                </c:pt>
                <c:pt idx="2638">
                  <c:v>32.56819830000012</c:v>
                </c:pt>
                <c:pt idx="2639">
                  <c:v>32.565445110000013</c:v>
                </c:pt>
                <c:pt idx="2640">
                  <c:v>32.560754490000001</c:v>
                </c:pt>
                <c:pt idx="2641">
                  <c:v>32.554024469999874</c:v>
                </c:pt>
                <c:pt idx="2642">
                  <c:v>32.549027940000002</c:v>
                </c:pt>
                <c:pt idx="2643">
                  <c:v>32.544235350000001</c:v>
                </c:pt>
                <c:pt idx="2644">
                  <c:v>32.535058050000011</c:v>
                </c:pt>
                <c:pt idx="2645">
                  <c:v>32.531081219999997</c:v>
                </c:pt>
                <c:pt idx="2646">
                  <c:v>32.527206360000001</c:v>
                </c:pt>
                <c:pt idx="2647">
                  <c:v>32.520272400000003</c:v>
                </c:pt>
                <c:pt idx="2648">
                  <c:v>32.516193600000001</c:v>
                </c:pt>
                <c:pt idx="2649">
                  <c:v>32.508545850000012</c:v>
                </c:pt>
                <c:pt idx="2650">
                  <c:v>32.503447350000002</c:v>
                </c:pt>
                <c:pt idx="2651">
                  <c:v>32.499674459999994</c:v>
                </c:pt>
                <c:pt idx="2652">
                  <c:v>32.491414890000001</c:v>
                </c:pt>
                <c:pt idx="2653">
                  <c:v>32.486826239999999</c:v>
                </c:pt>
                <c:pt idx="2654">
                  <c:v>32.481931679999995</c:v>
                </c:pt>
                <c:pt idx="2655">
                  <c:v>32.47785288</c:v>
                </c:pt>
                <c:pt idx="2656">
                  <c:v>32.473570140000071</c:v>
                </c:pt>
                <c:pt idx="2657">
                  <c:v>32.465514510000013</c:v>
                </c:pt>
                <c:pt idx="2658">
                  <c:v>32.462761320000013</c:v>
                </c:pt>
                <c:pt idx="2659">
                  <c:v>32.457356910000001</c:v>
                </c:pt>
                <c:pt idx="2660">
                  <c:v>32.453074169999994</c:v>
                </c:pt>
                <c:pt idx="2661">
                  <c:v>32.447363850000002</c:v>
                </c:pt>
                <c:pt idx="2662">
                  <c:v>32.441245649999999</c:v>
                </c:pt>
                <c:pt idx="2663">
                  <c:v>32.43533139000008</c:v>
                </c:pt>
                <c:pt idx="2664">
                  <c:v>32.429621069999996</c:v>
                </c:pt>
                <c:pt idx="2665">
                  <c:v>32.424828479999995</c:v>
                </c:pt>
                <c:pt idx="2666">
                  <c:v>32.421157559999997</c:v>
                </c:pt>
                <c:pt idx="2667">
                  <c:v>32.417078759999995</c:v>
                </c:pt>
                <c:pt idx="2668">
                  <c:v>32.413713750000007</c:v>
                </c:pt>
                <c:pt idx="2669">
                  <c:v>32.40423054</c:v>
                </c:pt>
                <c:pt idx="2670">
                  <c:v>32.399743860000001</c:v>
                </c:pt>
                <c:pt idx="2671">
                  <c:v>32.394033540000002</c:v>
                </c:pt>
                <c:pt idx="2672">
                  <c:v>32.389444889999929</c:v>
                </c:pt>
                <c:pt idx="2673">
                  <c:v>32.385264119999995</c:v>
                </c:pt>
                <c:pt idx="2674">
                  <c:v>32.379247889999995</c:v>
                </c:pt>
                <c:pt idx="2675">
                  <c:v>32.376392730000013</c:v>
                </c:pt>
                <c:pt idx="2676">
                  <c:v>32.369560740000011</c:v>
                </c:pt>
                <c:pt idx="2677">
                  <c:v>32.364462240000002</c:v>
                </c:pt>
                <c:pt idx="2678">
                  <c:v>32.357324339999998</c:v>
                </c:pt>
                <c:pt idx="2679">
                  <c:v>32.352531750000004</c:v>
                </c:pt>
                <c:pt idx="2680">
                  <c:v>32.34886083</c:v>
                </c:pt>
                <c:pt idx="2681">
                  <c:v>32.345189910000002</c:v>
                </c:pt>
                <c:pt idx="2682">
                  <c:v>32.337950040000003</c:v>
                </c:pt>
                <c:pt idx="2683">
                  <c:v>32.336216550000003</c:v>
                </c:pt>
                <c:pt idx="2684">
                  <c:v>32.328568800000063</c:v>
                </c:pt>
                <c:pt idx="2685">
                  <c:v>32.323572270000071</c:v>
                </c:pt>
                <c:pt idx="2686">
                  <c:v>32.319901350000002</c:v>
                </c:pt>
                <c:pt idx="2687">
                  <c:v>32.311743749999998</c:v>
                </c:pt>
                <c:pt idx="2688">
                  <c:v>32.305727519999998</c:v>
                </c:pt>
                <c:pt idx="2689">
                  <c:v>32.30379009</c:v>
                </c:pt>
                <c:pt idx="2690">
                  <c:v>32.297773860000063</c:v>
                </c:pt>
                <c:pt idx="2691">
                  <c:v>32.29216551000011</c:v>
                </c:pt>
                <c:pt idx="2692">
                  <c:v>32.288494589999999</c:v>
                </c:pt>
                <c:pt idx="2693">
                  <c:v>32.282784270000001</c:v>
                </c:pt>
                <c:pt idx="2694">
                  <c:v>32.278501530000071</c:v>
                </c:pt>
                <c:pt idx="2695">
                  <c:v>32.27238333000011</c:v>
                </c:pt>
                <c:pt idx="2696">
                  <c:v>32.26830453000008</c:v>
                </c:pt>
                <c:pt idx="2697">
                  <c:v>32.263206030000013</c:v>
                </c:pt>
                <c:pt idx="2698">
                  <c:v>32.257801619999995</c:v>
                </c:pt>
                <c:pt idx="2699">
                  <c:v>32.253314940000095</c:v>
                </c:pt>
                <c:pt idx="2700">
                  <c:v>32.246686889999999</c:v>
                </c:pt>
                <c:pt idx="2701">
                  <c:v>32.24301597000008</c:v>
                </c:pt>
                <c:pt idx="2702">
                  <c:v>32.238529290000095</c:v>
                </c:pt>
                <c:pt idx="2703">
                  <c:v>32.235776100000095</c:v>
                </c:pt>
                <c:pt idx="2704">
                  <c:v>32.22863820000012</c:v>
                </c:pt>
                <c:pt idx="2705">
                  <c:v>32.223539700000096</c:v>
                </c:pt>
                <c:pt idx="2706">
                  <c:v>32.217727409999995</c:v>
                </c:pt>
                <c:pt idx="2707">
                  <c:v>32.212017090000003</c:v>
                </c:pt>
                <c:pt idx="2708">
                  <c:v>32.207836320000013</c:v>
                </c:pt>
                <c:pt idx="2709">
                  <c:v>32.203145700000071</c:v>
                </c:pt>
                <c:pt idx="2710">
                  <c:v>32.200188570000002</c:v>
                </c:pt>
                <c:pt idx="2711">
                  <c:v>32.195192040000165</c:v>
                </c:pt>
                <c:pt idx="2712">
                  <c:v>32.18917581000008</c:v>
                </c:pt>
                <c:pt idx="2713">
                  <c:v>32.182445790000003</c:v>
                </c:pt>
                <c:pt idx="2714">
                  <c:v>32.178570930000134</c:v>
                </c:pt>
                <c:pt idx="2715">
                  <c:v>32.173778340000119</c:v>
                </c:pt>
                <c:pt idx="2716">
                  <c:v>32.169189690000003</c:v>
                </c:pt>
                <c:pt idx="2717">
                  <c:v>32.162765580000013</c:v>
                </c:pt>
                <c:pt idx="2718">
                  <c:v>32.158788750000006</c:v>
                </c:pt>
                <c:pt idx="2719">
                  <c:v>32.154913890000003</c:v>
                </c:pt>
                <c:pt idx="2720">
                  <c:v>32.145940530000011</c:v>
                </c:pt>
                <c:pt idx="2721">
                  <c:v>32.14277946</c:v>
                </c:pt>
                <c:pt idx="2722">
                  <c:v>32.139822330000079</c:v>
                </c:pt>
                <c:pt idx="2723">
                  <c:v>32.134621859999996</c:v>
                </c:pt>
                <c:pt idx="2724">
                  <c:v>32.129829270000002</c:v>
                </c:pt>
                <c:pt idx="2725">
                  <c:v>32.12656623000008</c:v>
                </c:pt>
                <c:pt idx="2726">
                  <c:v>32.119938180000013</c:v>
                </c:pt>
                <c:pt idx="2727">
                  <c:v>32.115961350000006</c:v>
                </c:pt>
                <c:pt idx="2728">
                  <c:v>32.111678609999998</c:v>
                </c:pt>
                <c:pt idx="2729">
                  <c:v>32.105560410000002</c:v>
                </c:pt>
                <c:pt idx="2730">
                  <c:v>32.097504780000001</c:v>
                </c:pt>
                <c:pt idx="2731">
                  <c:v>32.095261440000002</c:v>
                </c:pt>
                <c:pt idx="2732">
                  <c:v>32.089449149999993</c:v>
                </c:pt>
                <c:pt idx="2733">
                  <c:v>32.085982170000001</c:v>
                </c:pt>
                <c:pt idx="2734">
                  <c:v>32.081291549999975</c:v>
                </c:pt>
                <c:pt idx="2735">
                  <c:v>32.077722600000001</c:v>
                </c:pt>
                <c:pt idx="2736">
                  <c:v>32.074255620000002</c:v>
                </c:pt>
                <c:pt idx="2737">
                  <c:v>32.066403930000071</c:v>
                </c:pt>
                <c:pt idx="2738">
                  <c:v>32.061101489999999</c:v>
                </c:pt>
                <c:pt idx="2739">
                  <c:v>32.059367999999999</c:v>
                </c:pt>
                <c:pt idx="2740">
                  <c:v>32.053963589999995</c:v>
                </c:pt>
                <c:pt idx="2741">
                  <c:v>32.048151300000072</c:v>
                </c:pt>
                <c:pt idx="2742">
                  <c:v>32.043154770000001</c:v>
                </c:pt>
                <c:pt idx="2743">
                  <c:v>32.038974000000003</c:v>
                </c:pt>
                <c:pt idx="2744">
                  <c:v>32.034079439999999</c:v>
                </c:pt>
                <c:pt idx="2745">
                  <c:v>32.029898670000001</c:v>
                </c:pt>
                <c:pt idx="2746">
                  <c:v>32.02439229000008</c:v>
                </c:pt>
                <c:pt idx="2747">
                  <c:v>32.018987879999997</c:v>
                </c:pt>
                <c:pt idx="2748">
                  <c:v>32.014501199999998</c:v>
                </c:pt>
                <c:pt idx="2749">
                  <c:v>32.01032043</c:v>
                </c:pt>
                <c:pt idx="2750">
                  <c:v>32.005527840000013</c:v>
                </c:pt>
                <c:pt idx="2751">
                  <c:v>32.003080559999994</c:v>
                </c:pt>
                <c:pt idx="2752">
                  <c:v>31.998287969999989</c:v>
                </c:pt>
                <c:pt idx="2753">
                  <c:v>31.99135401000003</c:v>
                </c:pt>
                <c:pt idx="2754">
                  <c:v>31.984623989999925</c:v>
                </c:pt>
                <c:pt idx="2755">
                  <c:v>31.979321550000002</c:v>
                </c:pt>
                <c:pt idx="2756">
                  <c:v>31.975242749999936</c:v>
                </c:pt>
                <c:pt idx="2757">
                  <c:v>31.971673799999987</c:v>
                </c:pt>
                <c:pt idx="2758">
                  <c:v>31.965963479999989</c:v>
                </c:pt>
                <c:pt idx="2759">
                  <c:v>31.961374829999986</c:v>
                </c:pt>
                <c:pt idx="2760">
                  <c:v>31.957296030000002</c:v>
                </c:pt>
                <c:pt idx="2761">
                  <c:v>31.953115260000001</c:v>
                </c:pt>
                <c:pt idx="2762">
                  <c:v>31.946589179999947</c:v>
                </c:pt>
                <c:pt idx="2763">
                  <c:v>31.943632049999916</c:v>
                </c:pt>
                <c:pt idx="2764">
                  <c:v>31.939145370000002</c:v>
                </c:pt>
                <c:pt idx="2765">
                  <c:v>31.934658689999999</c:v>
                </c:pt>
                <c:pt idx="2766">
                  <c:v>31.929662159999989</c:v>
                </c:pt>
                <c:pt idx="2767">
                  <c:v>31.923441989999951</c:v>
                </c:pt>
                <c:pt idx="2768">
                  <c:v>31.918445460000001</c:v>
                </c:pt>
                <c:pt idx="2769">
                  <c:v>31.91273513999996</c:v>
                </c:pt>
                <c:pt idx="2770">
                  <c:v>31.908554369999987</c:v>
                </c:pt>
                <c:pt idx="2771">
                  <c:v>31.9043736</c:v>
                </c:pt>
                <c:pt idx="2772">
                  <c:v>31.900294799999987</c:v>
                </c:pt>
                <c:pt idx="2773">
                  <c:v>31.896929790000005</c:v>
                </c:pt>
                <c:pt idx="2774">
                  <c:v>31.89438054</c:v>
                </c:pt>
                <c:pt idx="2775">
                  <c:v>31.888262339999951</c:v>
                </c:pt>
                <c:pt idx="2776">
                  <c:v>31.88020671</c:v>
                </c:pt>
                <c:pt idx="2777">
                  <c:v>31.875923969999999</c:v>
                </c:pt>
                <c:pt idx="2778">
                  <c:v>31.871131380000001</c:v>
                </c:pt>
                <c:pt idx="2779">
                  <c:v>31.865319089999947</c:v>
                </c:pt>
                <c:pt idx="2780">
                  <c:v>31.860730439999958</c:v>
                </c:pt>
                <c:pt idx="2781">
                  <c:v>31.856243760000005</c:v>
                </c:pt>
                <c:pt idx="2782">
                  <c:v>31.851961020000076</c:v>
                </c:pt>
                <c:pt idx="2783">
                  <c:v>31.84604676</c:v>
                </c:pt>
                <c:pt idx="2784">
                  <c:v>31.84278372</c:v>
                </c:pt>
                <c:pt idx="2785">
                  <c:v>31.836767490000035</c:v>
                </c:pt>
                <c:pt idx="2786">
                  <c:v>31.832178840000001</c:v>
                </c:pt>
                <c:pt idx="2787">
                  <c:v>31.826672460000001</c:v>
                </c:pt>
                <c:pt idx="2788">
                  <c:v>31.82238972</c:v>
                </c:pt>
                <c:pt idx="2789">
                  <c:v>31.817495160000071</c:v>
                </c:pt>
                <c:pt idx="2790">
                  <c:v>31.813824239999999</c:v>
                </c:pt>
                <c:pt idx="2791">
                  <c:v>31.80831785999996</c:v>
                </c:pt>
                <c:pt idx="2792">
                  <c:v>31.802403600000002</c:v>
                </c:pt>
                <c:pt idx="2793">
                  <c:v>31.798018890000002</c:v>
                </c:pt>
                <c:pt idx="2794">
                  <c:v>31.794857820000043</c:v>
                </c:pt>
                <c:pt idx="2795">
                  <c:v>31.787923859999989</c:v>
                </c:pt>
                <c:pt idx="2796">
                  <c:v>31.783845060000001</c:v>
                </c:pt>
                <c:pt idx="2797">
                  <c:v>31.77844064999994</c:v>
                </c:pt>
                <c:pt idx="2798">
                  <c:v>31.774871700000052</c:v>
                </c:pt>
                <c:pt idx="2799">
                  <c:v>31.770690929999986</c:v>
                </c:pt>
                <c:pt idx="2800">
                  <c:v>31.763451060000001</c:v>
                </c:pt>
                <c:pt idx="2801">
                  <c:v>31.760188020000001</c:v>
                </c:pt>
                <c:pt idx="2802">
                  <c:v>31.754885580000035</c:v>
                </c:pt>
                <c:pt idx="2803">
                  <c:v>31.74876737999994</c:v>
                </c:pt>
                <c:pt idx="2804">
                  <c:v>31.743057060000005</c:v>
                </c:pt>
                <c:pt idx="2805">
                  <c:v>31.738978260000035</c:v>
                </c:pt>
                <c:pt idx="2806">
                  <c:v>31.735817189999999</c:v>
                </c:pt>
                <c:pt idx="2807">
                  <c:v>31.731840360000035</c:v>
                </c:pt>
                <c:pt idx="2808">
                  <c:v>31.725722159999947</c:v>
                </c:pt>
                <c:pt idx="2809">
                  <c:v>31.72358079</c:v>
                </c:pt>
                <c:pt idx="2810">
                  <c:v>31.718176379999989</c:v>
                </c:pt>
                <c:pt idx="2811">
                  <c:v>31.712771969999999</c:v>
                </c:pt>
                <c:pt idx="2812">
                  <c:v>31.708693169999989</c:v>
                </c:pt>
                <c:pt idx="2813">
                  <c:v>31.704614370000002</c:v>
                </c:pt>
                <c:pt idx="2814">
                  <c:v>31.700535569999989</c:v>
                </c:pt>
                <c:pt idx="2815">
                  <c:v>31.694111460000052</c:v>
                </c:pt>
                <c:pt idx="2816">
                  <c:v>31.689828720000047</c:v>
                </c:pt>
                <c:pt idx="2817">
                  <c:v>31.68360854999996</c:v>
                </c:pt>
                <c:pt idx="2818">
                  <c:v>31.681977030000031</c:v>
                </c:pt>
                <c:pt idx="2819">
                  <c:v>31.677286410000043</c:v>
                </c:pt>
                <c:pt idx="2820">
                  <c:v>31.669842599999964</c:v>
                </c:pt>
                <c:pt idx="2821">
                  <c:v>31.66800714</c:v>
                </c:pt>
                <c:pt idx="2822">
                  <c:v>31.662398790000001</c:v>
                </c:pt>
                <c:pt idx="2823">
                  <c:v>31.660665300000005</c:v>
                </c:pt>
                <c:pt idx="2824">
                  <c:v>31.655158920000051</c:v>
                </c:pt>
                <c:pt idx="2825">
                  <c:v>31.649142689999959</c:v>
                </c:pt>
                <c:pt idx="2826">
                  <c:v>31.643738279999951</c:v>
                </c:pt>
                <c:pt idx="2827">
                  <c:v>31.636294470000031</c:v>
                </c:pt>
                <c:pt idx="2828">
                  <c:v>31.634968860000075</c:v>
                </c:pt>
                <c:pt idx="2829">
                  <c:v>31.629768389999999</c:v>
                </c:pt>
                <c:pt idx="2830">
                  <c:v>31.627015200000031</c:v>
                </c:pt>
                <c:pt idx="2831">
                  <c:v>31.623752159999999</c:v>
                </c:pt>
                <c:pt idx="2832">
                  <c:v>31.618653660000035</c:v>
                </c:pt>
                <c:pt idx="2833">
                  <c:v>31.609374389999999</c:v>
                </c:pt>
                <c:pt idx="2834">
                  <c:v>31.606723169999999</c:v>
                </c:pt>
                <c:pt idx="2835">
                  <c:v>31.604479829999999</c:v>
                </c:pt>
                <c:pt idx="2836">
                  <c:v>31.600299060000001</c:v>
                </c:pt>
                <c:pt idx="2837">
                  <c:v>31.595200560000002</c:v>
                </c:pt>
                <c:pt idx="2838">
                  <c:v>31.591223729999999</c:v>
                </c:pt>
                <c:pt idx="2839">
                  <c:v>31.585207499999989</c:v>
                </c:pt>
                <c:pt idx="2840">
                  <c:v>31.581230669999989</c:v>
                </c:pt>
                <c:pt idx="2841">
                  <c:v>31.575418380000002</c:v>
                </c:pt>
                <c:pt idx="2842">
                  <c:v>31.571645490000005</c:v>
                </c:pt>
                <c:pt idx="2843">
                  <c:v>31.567770630000002</c:v>
                </c:pt>
                <c:pt idx="2844">
                  <c:v>31.563487889999958</c:v>
                </c:pt>
                <c:pt idx="2845">
                  <c:v>31.556451960000043</c:v>
                </c:pt>
                <c:pt idx="2846">
                  <c:v>31.552781039999989</c:v>
                </c:pt>
                <c:pt idx="2847">
                  <c:v>31.54717269</c:v>
                </c:pt>
                <c:pt idx="2848">
                  <c:v>31.541258430000031</c:v>
                </c:pt>
                <c:pt idx="2849">
                  <c:v>31.539321000000001</c:v>
                </c:pt>
                <c:pt idx="2850">
                  <c:v>31.533202800000002</c:v>
                </c:pt>
                <c:pt idx="2851">
                  <c:v>31.530959460000052</c:v>
                </c:pt>
                <c:pt idx="2852">
                  <c:v>31.523821560000005</c:v>
                </c:pt>
                <c:pt idx="2853">
                  <c:v>31.521782160000001</c:v>
                </c:pt>
                <c:pt idx="2854">
                  <c:v>31.51821320999996</c:v>
                </c:pt>
                <c:pt idx="2855">
                  <c:v>31.51260486</c:v>
                </c:pt>
                <c:pt idx="2856">
                  <c:v>31.505874840000001</c:v>
                </c:pt>
                <c:pt idx="2857">
                  <c:v>31.502407860000002</c:v>
                </c:pt>
                <c:pt idx="2858">
                  <c:v>31.496391630000002</c:v>
                </c:pt>
                <c:pt idx="2859">
                  <c:v>31.49465814000003</c:v>
                </c:pt>
                <c:pt idx="2860">
                  <c:v>31.488437969999929</c:v>
                </c:pt>
                <c:pt idx="2861">
                  <c:v>31.483135529999959</c:v>
                </c:pt>
                <c:pt idx="2862">
                  <c:v>31.480586279999915</c:v>
                </c:pt>
                <c:pt idx="2863">
                  <c:v>31.476405509999989</c:v>
                </c:pt>
                <c:pt idx="2864">
                  <c:v>31.470695190000001</c:v>
                </c:pt>
                <c:pt idx="2865">
                  <c:v>31.46437304999996</c:v>
                </c:pt>
                <c:pt idx="2866">
                  <c:v>31.460702129999959</c:v>
                </c:pt>
                <c:pt idx="2867">
                  <c:v>31.455807569999987</c:v>
                </c:pt>
                <c:pt idx="2868">
                  <c:v>31.452136649999947</c:v>
                </c:pt>
                <c:pt idx="2869">
                  <c:v>31.44663026999994</c:v>
                </c:pt>
                <c:pt idx="2870">
                  <c:v>31.44173571</c:v>
                </c:pt>
                <c:pt idx="2871">
                  <c:v>31.437758880000001</c:v>
                </c:pt>
                <c:pt idx="2872">
                  <c:v>31.432252499999986</c:v>
                </c:pt>
                <c:pt idx="2873">
                  <c:v>31.428173700000002</c:v>
                </c:pt>
                <c:pt idx="2874">
                  <c:v>31.422157470000002</c:v>
                </c:pt>
                <c:pt idx="2875">
                  <c:v>31.418486549999951</c:v>
                </c:pt>
                <c:pt idx="2876">
                  <c:v>31.41644715</c:v>
                </c:pt>
                <c:pt idx="2877">
                  <c:v>31.407881670000005</c:v>
                </c:pt>
                <c:pt idx="2878">
                  <c:v>31.405128480000002</c:v>
                </c:pt>
                <c:pt idx="2879">
                  <c:v>31.400743769999959</c:v>
                </c:pt>
                <c:pt idx="2880">
                  <c:v>31.399928010000036</c:v>
                </c:pt>
                <c:pt idx="2881">
                  <c:v>31.391872379999999</c:v>
                </c:pt>
                <c:pt idx="2882">
                  <c:v>31.387385699999999</c:v>
                </c:pt>
                <c:pt idx="2883">
                  <c:v>31.383204930000002</c:v>
                </c:pt>
                <c:pt idx="2884">
                  <c:v>31.378208400000005</c:v>
                </c:pt>
                <c:pt idx="2885">
                  <c:v>31.374843389999999</c:v>
                </c:pt>
                <c:pt idx="2886">
                  <c:v>31.369540949999958</c:v>
                </c:pt>
                <c:pt idx="2887">
                  <c:v>31.364136539999951</c:v>
                </c:pt>
                <c:pt idx="2888">
                  <c:v>31.359038040000005</c:v>
                </c:pt>
                <c:pt idx="2889">
                  <c:v>31.354755300000043</c:v>
                </c:pt>
                <c:pt idx="2890">
                  <c:v>31.354959239999999</c:v>
                </c:pt>
                <c:pt idx="2891">
                  <c:v>31.346495730000001</c:v>
                </c:pt>
                <c:pt idx="2892">
                  <c:v>31.342111020000001</c:v>
                </c:pt>
                <c:pt idx="2893">
                  <c:v>31.339051920000056</c:v>
                </c:pt>
                <c:pt idx="2894">
                  <c:v>31.332729779999958</c:v>
                </c:pt>
                <c:pt idx="2895">
                  <c:v>31.327733249999959</c:v>
                </c:pt>
                <c:pt idx="2896">
                  <c:v>31.324980060000048</c:v>
                </c:pt>
                <c:pt idx="2897">
                  <c:v>31.320085500000001</c:v>
                </c:pt>
                <c:pt idx="2898">
                  <c:v>31.315394879999989</c:v>
                </c:pt>
                <c:pt idx="2899">
                  <c:v>31.309480619999999</c:v>
                </c:pt>
                <c:pt idx="2900">
                  <c:v>31.306319549999959</c:v>
                </c:pt>
                <c:pt idx="2901">
                  <c:v>31.302036809999951</c:v>
                </c:pt>
                <c:pt idx="2902">
                  <c:v>31.296734369999989</c:v>
                </c:pt>
                <c:pt idx="2903">
                  <c:v>31.290616169999989</c:v>
                </c:pt>
                <c:pt idx="2904">
                  <c:v>31.289188590000002</c:v>
                </c:pt>
                <c:pt idx="2905">
                  <c:v>31.285517669999951</c:v>
                </c:pt>
                <c:pt idx="2906">
                  <c:v>31.279909320000005</c:v>
                </c:pt>
                <c:pt idx="2907">
                  <c:v>31.2752187</c:v>
                </c:pt>
                <c:pt idx="2908">
                  <c:v>31.271343839999947</c:v>
                </c:pt>
                <c:pt idx="2909">
                  <c:v>31.265021700000002</c:v>
                </c:pt>
                <c:pt idx="2910">
                  <c:v>31.26359412</c:v>
                </c:pt>
                <c:pt idx="2911">
                  <c:v>31.25767986</c:v>
                </c:pt>
                <c:pt idx="2912">
                  <c:v>31.252683329999989</c:v>
                </c:pt>
                <c:pt idx="2913">
                  <c:v>31.247992710000005</c:v>
                </c:pt>
                <c:pt idx="2914">
                  <c:v>31.242792239999904</c:v>
                </c:pt>
                <c:pt idx="2915">
                  <c:v>31.239427229999986</c:v>
                </c:pt>
                <c:pt idx="2916">
                  <c:v>31.23514449</c:v>
                </c:pt>
                <c:pt idx="2917">
                  <c:v>31.230963720000052</c:v>
                </c:pt>
                <c:pt idx="2918">
                  <c:v>31.227700680000002</c:v>
                </c:pt>
                <c:pt idx="2919">
                  <c:v>31.221684450000001</c:v>
                </c:pt>
                <c:pt idx="2920">
                  <c:v>31.21699383</c:v>
                </c:pt>
                <c:pt idx="2921">
                  <c:v>31.215464279999964</c:v>
                </c:pt>
                <c:pt idx="2922">
                  <c:v>31.207510620000001</c:v>
                </c:pt>
                <c:pt idx="2923">
                  <c:v>31.20210620999994</c:v>
                </c:pt>
                <c:pt idx="2924">
                  <c:v>31.199149080000002</c:v>
                </c:pt>
                <c:pt idx="2925">
                  <c:v>31.194662400000031</c:v>
                </c:pt>
                <c:pt idx="2926">
                  <c:v>31.189971780000043</c:v>
                </c:pt>
                <c:pt idx="2927">
                  <c:v>31.184669339999989</c:v>
                </c:pt>
                <c:pt idx="2928">
                  <c:v>31.180386600000002</c:v>
                </c:pt>
                <c:pt idx="2929">
                  <c:v>31.178857050000047</c:v>
                </c:pt>
                <c:pt idx="2930">
                  <c:v>31.172840820000001</c:v>
                </c:pt>
                <c:pt idx="2931">
                  <c:v>31.169577780000001</c:v>
                </c:pt>
                <c:pt idx="2932">
                  <c:v>31.164989130000031</c:v>
                </c:pt>
                <c:pt idx="2933">
                  <c:v>31.160808360000043</c:v>
                </c:pt>
                <c:pt idx="2934">
                  <c:v>31.156015770000035</c:v>
                </c:pt>
                <c:pt idx="2935">
                  <c:v>31.15101924</c:v>
                </c:pt>
                <c:pt idx="2936">
                  <c:v>31.149285750000043</c:v>
                </c:pt>
                <c:pt idx="2937">
                  <c:v>31.142555730000005</c:v>
                </c:pt>
                <c:pt idx="2938">
                  <c:v>31.138374960000039</c:v>
                </c:pt>
                <c:pt idx="2939">
                  <c:v>31.134500100000043</c:v>
                </c:pt>
                <c:pt idx="2940">
                  <c:v>31.12858584</c:v>
                </c:pt>
                <c:pt idx="2941">
                  <c:v>31.123385370000001</c:v>
                </c:pt>
                <c:pt idx="2942">
                  <c:v>31.1202243</c:v>
                </c:pt>
                <c:pt idx="2943">
                  <c:v>31.115635650000005</c:v>
                </c:pt>
                <c:pt idx="2944">
                  <c:v>31.109925330000031</c:v>
                </c:pt>
                <c:pt idx="2945">
                  <c:v>31.105846529999987</c:v>
                </c:pt>
                <c:pt idx="2946">
                  <c:v>31.103093340000001</c:v>
                </c:pt>
                <c:pt idx="2947">
                  <c:v>31.09768893</c:v>
                </c:pt>
                <c:pt idx="2948">
                  <c:v>31.092590429999987</c:v>
                </c:pt>
                <c:pt idx="2949">
                  <c:v>31.08616632</c:v>
                </c:pt>
                <c:pt idx="2950">
                  <c:v>31.085860409999999</c:v>
                </c:pt>
                <c:pt idx="2951">
                  <c:v>31.080456000000002</c:v>
                </c:pt>
                <c:pt idx="2952">
                  <c:v>31.077906750000043</c:v>
                </c:pt>
                <c:pt idx="2953">
                  <c:v>31.071788550000001</c:v>
                </c:pt>
                <c:pt idx="2954">
                  <c:v>31.06770974999996</c:v>
                </c:pt>
                <c:pt idx="2955">
                  <c:v>31.062305340000002</c:v>
                </c:pt>
                <c:pt idx="2956">
                  <c:v>31.05649305</c:v>
                </c:pt>
                <c:pt idx="2957">
                  <c:v>31.052516219999958</c:v>
                </c:pt>
                <c:pt idx="2958">
                  <c:v>31.050374850000001</c:v>
                </c:pt>
                <c:pt idx="2959">
                  <c:v>31.043236949999951</c:v>
                </c:pt>
                <c:pt idx="2960">
                  <c:v>31.039769970000002</c:v>
                </c:pt>
                <c:pt idx="2961">
                  <c:v>31.036302989999989</c:v>
                </c:pt>
                <c:pt idx="2962">
                  <c:v>31.03253009999996</c:v>
                </c:pt>
                <c:pt idx="2963">
                  <c:v>31.026309929999989</c:v>
                </c:pt>
                <c:pt idx="2964">
                  <c:v>31.02151733999996</c:v>
                </c:pt>
                <c:pt idx="2965">
                  <c:v>31.019070060000043</c:v>
                </c:pt>
                <c:pt idx="2966">
                  <c:v>31.014685350000043</c:v>
                </c:pt>
                <c:pt idx="2967">
                  <c:v>31.009586850000002</c:v>
                </c:pt>
                <c:pt idx="2968">
                  <c:v>31.00591593</c:v>
                </c:pt>
                <c:pt idx="2969">
                  <c:v>31.001939100000001</c:v>
                </c:pt>
                <c:pt idx="2970">
                  <c:v>30.99459725999996</c:v>
                </c:pt>
                <c:pt idx="2971">
                  <c:v>30.991232249999928</c:v>
                </c:pt>
                <c:pt idx="2972">
                  <c:v>30.98807117999996</c:v>
                </c:pt>
                <c:pt idx="2973">
                  <c:v>30.982360859999947</c:v>
                </c:pt>
                <c:pt idx="2974">
                  <c:v>30.976548569999963</c:v>
                </c:pt>
                <c:pt idx="2975">
                  <c:v>30.973387499999987</c:v>
                </c:pt>
                <c:pt idx="2976">
                  <c:v>30.968900820000002</c:v>
                </c:pt>
                <c:pt idx="2977">
                  <c:v>30.964108229999987</c:v>
                </c:pt>
                <c:pt idx="2978">
                  <c:v>30.959519579999924</c:v>
                </c:pt>
                <c:pt idx="2979">
                  <c:v>30.953707289999951</c:v>
                </c:pt>
                <c:pt idx="2980">
                  <c:v>30.951361980000001</c:v>
                </c:pt>
                <c:pt idx="2981">
                  <c:v>30.946875300000031</c:v>
                </c:pt>
                <c:pt idx="2982">
                  <c:v>30.943102410000002</c:v>
                </c:pt>
                <c:pt idx="2983">
                  <c:v>30.938615729999999</c:v>
                </c:pt>
                <c:pt idx="2984">
                  <c:v>30.93637238999996</c:v>
                </c:pt>
                <c:pt idx="2985">
                  <c:v>30.93076404</c:v>
                </c:pt>
                <c:pt idx="2986">
                  <c:v>30.92648129999996</c:v>
                </c:pt>
                <c:pt idx="2987">
                  <c:v>30.922300529999958</c:v>
                </c:pt>
                <c:pt idx="2988">
                  <c:v>30.920669009999951</c:v>
                </c:pt>
                <c:pt idx="2989">
                  <c:v>30.914652780000001</c:v>
                </c:pt>
                <c:pt idx="2990">
                  <c:v>30.91363307999994</c:v>
                </c:pt>
                <c:pt idx="2991">
                  <c:v>30.909248369999986</c:v>
                </c:pt>
                <c:pt idx="2992">
                  <c:v>30.907820789999999</c:v>
                </c:pt>
                <c:pt idx="2993">
                  <c:v>30.909248369999986</c:v>
                </c:pt>
                <c:pt idx="2994">
                  <c:v>30.903945929999999</c:v>
                </c:pt>
                <c:pt idx="2995">
                  <c:v>30.893443019999989</c:v>
                </c:pt>
                <c:pt idx="2996">
                  <c:v>30.889874070000001</c:v>
                </c:pt>
                <c:pt idx="2997">
                  <c:v>30.884061780000035</c:v>
                </c:pt>
                <c:pt idx="2998">
                  <c:v>30.88232828999994</c:v>
                </c:pt>
                <c:pt idx="2999">
                  <c:v>30.878249490000002</c:v>
                </c:pt>
                <c:pt idx="3000">
                  <c:v>30.874272659999999</c:v>
                </c:pt>
                <c:pt idx="3001">
                  <c:v>30.870397799999999</c:v>
                </c:pt>
                <c:pt idx="3002">
                  <c:v>30.863565810000001</c:v>
                </c:pt>
                <c:pt idx="3003">
                  <c:v>30.86152641</c:v>
                </c:pt>
                <c:pt idx="3004">
                  <c:v>30.85561214999996</c:v>
                </c:pt>
                <c:pt idx="3005">
                  <c:v>30.85183926000003</c:v>
                </c:pt>
                <c:pt idx="3006">
                  <c:v>30.848066370000002</c:v>
                </c:pt>
                <c:pt idx="3007">
                  <c:v>30.842967869999999</c:v>
                </c:pt>
                <c:pt idx="3008">
                  <c:v>30.84001074</c:v>
                </c:pt>
                <c:pt idx="3009">
                  <c:v>30.835320119999999</c:v>
                </c:pt>
                <c:pt idx="3010">
                  <c:v>30.831037380000001</c:v>
                </c:pt>
                <c:pt idx="3011">
                  <c:v>30.825021150000001</c:v>
                </c:pt>
                <c:pt idx="3012">
                  <c:v>30.8224719</c:v>
                </c:pt>
                <c:pt idx="3013">
                  <c:v>30.816965520000075</c:v>
                </c:pt>
                <c:pt idx="3014">
                  <c:v>30.813396570000002</c:v>
                </c:pt>
                <c:pt idx="3015">
                  <c:v>30.807788219999999</c:v>
                </c:pt>
                <c:pt idx="3016">
                  <c:v>30.805442909999947</c:v>
                </c:pt>
                <c:pt idx="3017">
                  <c:v>30.802791689999989</c:v>
                </c:pt>
                <c:pt idx="3018">
                  <c:v>30.79850894999996</c:v>
                </c:pt>
                <c:pt idx="3019">
                  <c:v>30.79341045</c:v>
                </c:pt>
                <c:pt idx="3020">
                  <c:v>30.7878021</c:v>
                </c:pt>
                <c:pt idx="3021">
                  <c:v>30.782703599999916</c:v>
                </c:pt>
                <c:pt idx="3022">
                  <c:v>30.778114949999964</c:v>
                </c:pt>
                <c:pt idx="3023">
                  <c:v>30.77627949</c:v>
                </c:pt>
                <c:pt idx="3024">
                  <c:v>30.770569170000002</c:v>
                </c:pt>
                <c:pt idx="3025">
                  <c:v>30.766796279999916</c:v>
                </c:pt>
                <c:pt idx="3026">
                  <c:v>30.763533239999916</c:v>
                </c:pt>
                <c:pt idx="3027">
                  <c:v>30.758434740000002</c:v>
                </c:pt>
                <c:pt idx="3028">
                  <c:v>30.754152000000001</c:v>
                </c:pt>
                <c:pt idx="3029">
                  <c:v>30.750888960000047</c:v>
                </c:pt>
                <c:pt idx="3030">
                  <c:v>30.74721804</c:v>
                </c:pt>
                <c:pt idx="3031">
                  <c:v>30.744668789999999</c:v>
                </c:pt>
                <c:pt idx="3032">
                  <c:v>30.738958470000036</c:v>
                </c:pt>
                <c:pt idx="3033">
                  <c:v>30.733758000000005</c:v>
                </c:pt>
                <c:pt idx="3034">
                  <c:v>30.73151466000003</c:v>
                </c:pt>
                <c:pt idx="3035">
                  <c:v>30.72437676000003</c:v>
                </c:pt>
                <c:pt idx="3036">
                  <c:v>30.722745239999924</c:v>
                </c:pt>
                <c:pt idx="3037">
                  <c:v>30.714995520000048</c:v>
                </c:pt>
                <c:pt idx="3038">
                  <c:v>30.713058090000043</c:v>
                </c:pt>
                <c:pt idx="3039">
                  <c:v>30.710100960000005</c:v>
                </c:pt>
                <c:pt idx="3040">
                  <c:v>30.70602216</c:v>
                </c:pt>
                <c:pt idx="3041">
                  <c:v>30.70235123999996</c:v>
                </c:pt>
                <c:pt idx="3042">
                  <c:v>30.695417279999951</c:v>
                </c:pt>
                <c:pt idx="3043">
                  <c:v>30.691338479999999</c:v>
                </c:pt>
                <c:pt idx="3044">
                  <c:v>30.68848332</c:v>
                </c:pt>
                <c:pt idx="3045">
                  <c:v>30.686138010000001</c:v>
                </c:pt>
                <c:pt idx="3046">
                  <c:v>30.68287497</c:v>
                </c:pt>
                <c:pt idx="3047">
                  <c:v>30.67696071000006</c:v>
                </c:pt>
                <c:pt idx="3048">
                  <c:v>30.672881910000047</c:v>
                </c:pt>
                <c:pt idx="3049">
                  <c:v>30.668803109999999</c:v>
                </c:pt>
                <c:pt idx="3050">
                  <c:v>30.66472431</c:v>
                </c:pt>
                <c:pt idx="3051">
                  <c:v>30.658504140000005</c:v>
                </c:pt>
                <c:pt idx="3052">
                  <c:v>30.657892320000052</c:v>
                </c:pt>
                <c:pt idx="3053">
                  <c:v>30.650550480000035</c:v>
                </c:pt>
                <c:pt idx="3054">
                  <c:v>30.647287439999999</c:v>
                </c:pt>
                <c:pt idx="3055">
                  <c:v>30.64351454999996</c:v>
                </c:pt>
                <c:pt idx="3056">
                  <c:v>30.639231810000005</c:v>
                </c:pt>
                <c:pt idx="3057">
                  <c:v>30.636478620000052</c:v>
                </c:pt>
                <c:pt idx="3058">
                  <c:v>30.630462390000005</c:v>
                </c:pt>
                <c:pt idx="3059">
                  <c:v>30.628422989999951</c:v>
                </c:pt>
                <c:pt idx="3060">
                  <c:v>30.624650100000043</c:v>
                </c:pt>
                <c:pt idx="3061">
                  <c:v>30.620979179999999</c:v>
                </c:pt>
                <c:pt idx="3062">
                  <c:v>30.615880680000036</c:v>
                </c:pt>
                <c:pt idx="3063">
                  <c:v>30.610578239999999</c:v>
                </c:pt>
                <c:pt idx="3064">
                  <c:v>30.60649944</c:v>
                </c:pt>
                <c:pt idx="3065">
                  <c:v>30.600075330000031</c:v>
                </c:pt>
                <c:pt idx="3066">
                  <c:v>30.599055630000031</c:v>
                </c:pt>
                <c:pt idx="3067">
                  <c:v>30.595486679999951</c:v>
                </c:pt>
                <c:pt idx="3068">
                  <c:v>30.59069409</c:v>
                </c:pt>
                <c:pt idx="3069">
                  <c:v>30.584881800000005</c:v>
                </c:pt>
                <c:pt idx="3070">
                  <c:v>30.583250279999959</c:v>
                </c:pt>
                <c:pt idx="3071">
                  <c:v>30.57519465</c:v>
                </c:pt>
                <c:pt idx="3072">
                  <c:v>30.57539858999996</c:v>
                </c:pt>
                <c:pt idx="3073">
                  <c:v>30.56989220999996</c:v>
                </c:pt>
                <c:pt idx="3074">
                  <c:v>30.566119320000002</c:v>
                </c:pt>
                <c:pt idx="3075">
                  <c:v>30.562040519999947</c:v>
                </c:pt>
                <c:pt idx="3076">
                  <c:v>30.558165660000043</c:v>
                </c:pt>
                <c:pt idx="3077">
                  <c:v>30.552353369999999</c:v>
                </c:pt>
                <c:pt idx="3078">
                  <c:v>30.550313969999987</c:v>
                </c:pt>
                <c:pt idx="3079">
                  <c:v>30.545113499999989</c:v>
                </c:pt>
                <c:pt idx="3080">
                  <c:v>30.542360309999989</c:v>
                </c:pt>
                <c:pt idx="3081">
                  <c:v>30.537975600000056</c:v>
                </c:pt>
                <c:pt idx="3082">
                  <c:v>30.533794829999987</c:v>
                </c:pt>
                <c:pt idx="3083">
                  <c:v>30.52961406</c:v>
                </c:pt>
                <c:pt idx="3084">
                  <c:v>30.525637229999951</c:v>
                </c:pt>
                <c:pt idx="3085">
                  <c:v>30.52033479</c:v>
                </c:pt>
                <c:pt idx="3086">
                  <c:v>30.516357960000043</c:v>
                </c:pt>
                <c:pt idx="3087">
                  <c:v>30.51258507</c:v>
                </c:pt>
                <c:pt idx="3088">
                  <c:v>30.50758854</c:v>
                </c:pt>
                <c:pt idx="3089">
                  <c:v>30.505243229999959</c:v>
                </c:pt>
                <c:pt idx="3090">
                  <c:v>30.50045064</c:v>
                </c:pt>
                <c:pt idx="3091">
                  <c:v>30.495963960000001</c:v>
                </c:pt>
                <c:pt idx="3092">
                  <c:v>30.491885160000056</c:v>
                </c:pt>
                <c:pt idx="3093">
                  <c:v>30.487092569999959</c:v>
                </c:pt>
                <c:pt idx="3094">
                  <c:v>30.484339379999923</c:v>
                </c:pt>
                <c:pt idx="3095">
                  <c:v>30.47964876</c:v>
                </c:pt>
                <c:pt idx="3096">
                  <c:v>30.47648768999996</c:v>
                </c:pt>
                <c:pt idx="3097">
                  <c:v>30.472816769999987</c:v>
                </c:pt>
                <c:pt idx="3098">
                  <c:v>30.468228119999964</c:v>
                </c:pt>
                <c:pt idx="3099">
                  <c:v>30.465678869999959</c:v>
                </c:pt>
                <c:pt idx="3100">
                  <c:v>30.460682339999924</c:v>
                </c:pt>
                <c:pt idx="3101">
                  <c:v>30.455889750000001</c:v>
                </c:pt>
                <c:pt idx="3102">
                  <c:v>30.452218829999989</c:v>
                </c:pt>
                <c:pt idx="3103">
                  <c:v>30.448445939999925</c:v>
                </c:pt>
                <c:pt idx="3104">
                  <c:v>30.443449409999928</c:v>
                </c:pt>
                <c:pt idx="3105">
                  <c:v>30.4400844</c:v>
                </c:pt>
                <c:pt idx="3106">
                  <c:v>30.43794303</c:v>
                </c:pt>
                <c:pt idx="3107">
                  <c:v>30.430805130000035</c:v>
                </c:pt>
                <c:pt idx="3108">
                  <c:v>30.427032239999924</c:v>
                </c:pt>
                <c:pt idx="3109">
                  <c:v>30.424992840000002</c:v>
                </c:pt>
                <c:pt idx="3110">
                  <c:v>30.419996310000005</c:v>
                </c:pt>
                <c:pt idx="3111">
                  <c:v>30.41856873</c:v>
                </c:pt>
                <c:pt idx="3112">
                  <c:v>30.412246589999924</c:v>
                </c:pt>
                <c:pt idx="3113">
                  <c:v>30.409595370000002</c:v>
                </c:pt>
                <c:pt idx="3114">
                  <c:v>30.403069289999959</c:v>
                </c:pt>
                <c:pt idx="3115">
                  <c:v>30.40102988999994</c:v>
                </c:pt>
                <c:pt idx="3116">
                  <c:v>30.397053060000047</c:v>
                </c:pt>
                <c:pt idx="3117">
                  <c:v>30.393076230000002</c:v>
                </c:pt>
                <c:pt idx="3118">
                  <c:v>30.389099399999989</c:v>
                </c:pt>
                <c:pt idx="3119">
                  <c:v>30.386346209999925</c:v>
                </c:pt>
                <c:pt idx="3120">
                  <c:v>30.381145740000001</c:v>
                </c:pt>
                <c:pt idx="3121">
                  <c:v>30.380431950000002</c:v>
                </c:pt>
                <c:pt idx="3122">
                  <c:v>30.375333449999989</c:v>
                </c:pt>
                <c:pt idx="3123">
                  <c:v>30.371458590000035</c:v>
                </c:pt>
                <c:pt idx="3124">
                  <c:v>30.365748269999951</c:v>
                </c:pt>
                <c:pt idx="3125">
                  <c:v>30.362485229999987</c:v>
                </c:pt>
                <c:pt idx="3126">
                  <c:v>30.35891627999996</c:v>
                </c:pt>
                <c:pt idx="3127">
                  <c:v>30.355857180000047</c:v>
                </c:pt>
                <c:pt idx="3128">
                  <c:v>30.351676410000035</c:v>
                </c:pt>
                <c:pt idx="3129">
                  <c:v>30.347597610000001</c:v>
                </c:pt>
                <c:pt idx="3130">
                  <c:v>30.34617003</c:v>
                </c:pt>
                <c:pt idx="3131">
                  <c:v>30.33903213</c:v>
                </c:pt>
                <c:pt idx="3132">
                  <c:v>30.334443480000001</c:v>
                </c:pt>
                <c:pt idx="3133">
                  <c:v>30.333219840000002</c:v>
                </c:pt>
                <c:pt idx="3134">
                  <c:v>30.328937100000001</c:v>
                </c:pt>
                <c:pt idx="3135">
                  <c:v>30.322105109999999</c:v>
                </c:pt>
                <c:pt idx="3136">
                  <c:v>30.32047358999996</c:v>
                </c:pt>
                <c:pt idx="3137">
                  <c:v>30.317210549999999</c:v>
                </c:pt>
                <c:pt idx="3138">
                  <c:v>30.315884940000039</c:v>
                </c:pt>
                <c:pt idx="3139">
                  <c:v>30.30925689</c:v>
                </c:pt>
                <c:pt idx="3140">
                  <c:v>30.306197789999999</c:v>
                </c:pt>
                <c:pt idx="3141">
                  <c:v>30.303138690000001</c:v>
                </c:pt>
                <c:pt idx="3142">
                  <c:v>30.29783625</c:v>
                </c:pt>
                <c:pt idx="3143">
                  <c:v>30.29508306</c:v>
                </c:pt>
                <c:pt idx="3144">
                  <c:v>30.290902290000002</c:v>
                </c:pt>
                <c:pt idx="3145">
                  <c:v>30.284172269999964</c:v>
                </c:pt>
                <c:pt idx="3146">
                  <c:v>30.281623019999959</c:v>
                </c:pt>
                <c:pt idx="3147">
                  <c:v>30.277238310000001</c:v>
                </c:pt>
                <c:pt idx="3148">
                  <c:v>30.27581073</c:v>
                </c:pt>
                <c:pt idx="3149">
                  <c:v>30.270406319999989</c:v>
                </c:pt>
                <c:pt idx="3150">
                  <c:v>30.264084180000001</c:v>
                </c:pt>
                <c:pt idx="3151">
                  <c:v>30.263982210000002</c:v>
                </c:pt>
                <c:pt idx="3152">
                  <c:v>30.258475830000002</c:v>
                </c:pt>
                <c:pt idx="3153">
                  <c:v>30.25490688</c:v>
                </c:pt>
                <c:pt idx="3154">
                  <c:v>30.250420199999986</c:v>
                </c:pt>
                <c:pt idx="3155">
                  <c:v>30.246545339999951</c:v>
                </c:pt>
                <c:pt idx="3156">
                  <c:v>30.243486239999925</c:v>
                </c:pt>
                <c:pt idx="3157">
                  <c:v>30.239815320000051</c:v>
                </c:pt>
                <c:pt idx="3158">
                  <c:v>30.236144400000001</c:v>
                </c:pt>
                <c:pt idx="3159">
                  <c:v>30.230638020000001</c:v>
                </c:pt>
                <c:pt idx="3160">
                  <c:v>30.227884830000001</c:v>
                </c:pt>
                <c:pt idx="3161">
                  <c:v>30.22574345999994</c:v>
                </c:pt>
                <c:pt idx="3162">
                  <c:v>30.221664660000005</c:v>
                </c:pt>
                <c:pt idx="3163">
                  <c:v>30.218401620000005</c:v>
                </c:pt>
                <c:pt idx="3164">
                  <c:v>30.212487360000001</c:v>
                </c:pt>
                <c:pt idx="3165">
                  <c:v>30.209326289999947</c:v>
                </c:pt>
                <c:pt idx="3166">
                  <c:v>30.203615969999987</c:v>
                </c:pt>
                <c:pt idx="3167">
                  <c:v>30.204635670000002</c:v>
                </c:pt>
                <c:pt idx="3168">
                  <c:v>30.199231260000001</c:v>
                </c:pt>
                <c:pt idx="3169">
                  <c:v>30.196376100000005</c:v>
                </c:pt>
                <c:pt idx="3170">
                  <c:v>30.19341897</c:v>
                </c:pt>
                <c:pt idx="3171">
                  <c:v>30.18740274</c:v>
                </c:pt>
                <c:pt idx="3172">
                  <c:v>30.185873189999999</c:v>
                </c:pt>
                <c:pt idx="3173">
                  <c:v>30.1790412</c:v>
                </c:pt>
                <c:pt idx="3174">
                  <c:v>30.177817560000047</c:v>
                </c:pt>
                <c:pt idx="3175">
                  <c:v>30.173942700000001</c:v>
                </c:pt>
                <c:pt idx="3176">
                  <c:v>30.169965870000031</c:v>
                </c:pt>
                <c:pt idx="3177">
                  <c:v>30.166192980000002</c:v>
                </c:pt>
                <c:pt idx="3178">
                  <c:v>30.165683129999987</c:v>
                </c:pt>
                <c:pt idx="3179">
                  <c:v>30.160176750000005</c:v>
                </c:pt>
                <c:pt idx="3180">
                  <c:v>30.156709769999999</c:v>
                </c:pt>
                <c:pt idx="3181">
                  <c:v>30.152019150000001</c:v>
                </c:pt>
                <c:pt idx="3182">
                  <c:v>30.146206859999989</c:v>
                </c:pt>
                <c:pt idx="3183">
                  <c:v>30.14559504</c:v>
                </c:pt>
                <c:pt idx="3184">
                  <c:v>30.146206859999989</c:v>
                </c:pt>
                <c:pt idx="3185">
                  <c:v>30.138559109999999</c:v>
                </c:pt>
                <c:pt idx="3186">
                  <c:v>30.137845320000075</c:v>
                </c:pt>
                <c:pt idx="3187">
                  <c:v>30.131727120000043</c:v>
                </c:pt>
                <c:pt idx="3188">
                  <c:v>30.12713847000003</c:v>
                </c:pt>
                <c:pt idx="3189">
                  <c:v>30.123977400000047</c:v>
                </c:pt>
                <c:pt idx="3190">
                  <c:v>30.121530119999999</c:v>
                </c:pt>
                <c:pt idx="3191">
                  <c:v>30.116227680000001</c:v>
                </c:pt>
                <c:pt idx="3192">
                  <c:v>30.115106010000005</c:v>
                </c:pt>
                <c:pt idx="3193">
                  <c:v>30.110823270000001</c:v>
                </c:pt>
                <c:pt idx="3194">
                  <c:v>30.10603068</c:v>
                </c:pt>
                <c:pt idx="3195">
                  <c:v>30.102461730000005</c:v>
                </c:pt>
                <c:pt idx="3196">
                  <c:v>30.097975050000048</c:v>
                </c:pt>
                <c:pt idx="3197">
                  <c:v>30.09522185999996</c:v>
                </c:pt>
                <c:pt idx="3198">
                  <c:v>30.094610039999989</c:v>
                </c:pt>
                <c:pt idx="3199">
                  <c:v>30.087064260000005</c:v>
                </c:pt>
                <c:pt idx="3200">
                  <c:v>30.086248499999989</c:v>
                </c:pt>
                <c:pt idx="3201">
                  <c:v>30.083189400000002</c:v>
                </c:pt>
                <c:pt idx="3202">
                  <c:v>30.077581049999999</c:v>
                </c:pt>
                <c:pt idx="3203">
                  <c:v>30.075439679999924</c:v>
                </c:pt>
                <c:pt idx="3204">
                  <c:v>30.072482549999947</c:v>
                </c:pt>
                <c:pt idx="3205">
                  <c:v>30.065650560000002</c:v>
                </c:pt>
                <c:pt idx="3206">
                  <c:v>30.060144180000002</c:v>
                </c:pt>
                <c:pt idx="3207">
                  <c:v>30.058308719999999</c:v>
                </c:pt>
                <c:pt idx="3208">
                  <c:v>30.05892053999996</c:v>
                </c:pt>
                <c:pt idx="3209">
                  <c:v>30.05321022</c:v>
                </c:pt>
                <c:pt idx="3210">
                  <c:v>30.051578700000043</c:v>
                </c:pt>
                <c:pt idx="3211">
                  <c:v>30.05004915</c:v>
                </c:pt>
                <c:pt idx="3212">
                  <c:v>30.04576640999996</c:v>
                </c:pt>
                <c:pt idx="3213">
                  <c:v>30.039444269999986</c:v>
                </c:pt>
                <c:pt idx="3214">
                  <c:v>30.038424569999989</c:v>
                </c:pt>
                <c:pt idx="3215">
                  <c:v>30.033020160000031</c:v>
                </c:pt>
                <c:pt idx="3216">
                  <c:v>30.03128667</c:v>
                </c:pt>
                <c:pt idx="3217">
                  <c:v>30.02924726999996</c:v>
                </c:pt>
                <c:pt idx="3218">
                  <c:v>30.023842860000002</c:v>
                </c:pt>
                <c:pt idx="3219">
                  <c:v>30.021701490000005</c:v>
                </c:pt>
                <c:pt idx="3220">
                  <c:v>30.019356179999999</c:v>
                </c:pt>
                <c:pt idx="3221">
                  <c:v>30.011606459999999</c:v>
                </c:pt>
                <c:pt idx="3222">
                  <c:v>30.00987297</c:v>
                </c:pt>
                <c:pt idx="3223">
                  <c:v>30.0087513</c:v>
                </c:pt>
                <c:pt idx="3224">
                  <c:v>30.004774470000001</c:v>
                </c:pt>
                <c:pt idx="3225">
                  <c:v>30.0005937</c:v>
                </c:pt>
                <c:pt idx="3226">
                  <c:v>29.999879910000001</c:v>
                </c:pt>
                <c:pt idx="3227">
                  <c:v>29.993557769999999</c:v>
                </c:pt>
                <c:pt idx="3228">
                  <c:v>29.99304791999996</c:v>
                </c:pt>
                <c:pt idx="3229">
                  <c:v>29.98784745</c:v>
                </c:pt>
                <c:pt idx="3230">
                  <c:v>29.984482439999951</c:v>
                </c:pt>
                <c:pt idx="3231">
                  <c:v>29.978874090000001</c:v>
                </c:pt>
                <c:pt idx="3232">
                  <c:v>29.975101199999987</c:v>
                </c:pt>
                <c:pt idx="3233">
                  <c:v>29.972042099999928</c:v>
                </c:pt>
                <c:pt idx="3234">
                  <c:v>29.96918693999994</c:v>
                </c:pt>
                <c:pt idx="3235">
                  <c:v>29.968677089999947</c:v>
                </c:pt>
                <c:pt idx="3236">
                  <c:v>29.966229809999923</c:v>
                </c:pt>
                <c:pt idx="3237">
                  <c:v>29.96317071</c:v>
                </c:pt>
                <c:pt idx="3238">
                  <c:v>29.957256449999999</c:v>
                </c:pt>
                <c:pt idx="3239">
                  <c:v>29.953993409999999</c:v>
                </c:pt>
                <c:pt idx="3240">
                  <c:v>29.950016579999943</c:v>
                </c:pt>
                <c:pt idx="3241">
                  <c:v>29.94828308999994</c:v>
                </c:pt>
                <c:pt idx="3242">
                  <c:v>29.944612169999989</c:v>
                </c:pt>
                <c:pt idx="3243">
                  <c:v>29.940941250000002</c:v>
                </c:pt>
                <c:pt idx="3244">
                  <c:v>29.93961564</c:v>
                </c:pt>
                <c:pt idx="3245">
                  <c:v>29.933191530000002</c:v>
                </c:pt>
                <c:pt idx="3246">
                  <c:v>29.930948189999999</c:v>
                </c:pt>
                <c:pt idx="3247">
                  <c:v>29.926665450000005</c:v>
                </c:pt>
                <c:pt idx="3248">
                  <c:v>29.921872860000001</c:v>
                </c:pt>
                <c:pt idx="3249">
                  <c:v>29.91942557999996</c:v>
                </c:pt>
                <c:pt idx="3250">
                  <c:v>29.915958600000035</c:v>
                </c:pt>
                <c:pt idx="3251">
                  <c:v>29.912185709999999</c:v>
                </c:pt>
                <c:pt idx="3252">
                  <c:v>29.909024640000002</c:v>
                </c:pt>
                <c:pt idx="3253">
                  <c:v>29.90606751</c:v>
                </c:pt>
                <c:pt idx="3254">
                  <c:v>29.90678129999996</c:v>
                </c:pt>
                <c:pt idx="3255">
                  <c:v>29.901784769999999</c:v>
                </c:pt>
                <c:pt idx="3256">
                  <c:v>29.898623700000002</c:v>
                </c:pt>
                <c:pt idx="3257">
                  <c:v>29.893423229999989</c:v>
                </c:pt>
                <c:pt idx="3258">
                  <c:v>29.889956250000001</c:v>
                </c:pt>
                <c:pt idx="3259">
                  <c:v>29.886489269999959</c:v>
                </c:pt>
                <c:pt idx="3260">
                  <c:v>29.886591239999959</c:v>
                </c:pt>
                <c:pt idx="3261">
                  <c:v>29.88261440999996</c:v>
                </c:pt>
                <c:pt idx="3262">
                  <c:v>29.878739549999924</c:v>
                </c:pt>
                <c:pt idx="3263">
                  <c:v>29.874762720000035</c:v>
                </c:pt>
                <c:pt idx="3264">
                  <c:v>29.870989829999999</c:v>
                </c:pt>
                <c:pt idx="3265">
                  <c:v>29.868032699999951</c:v>
                </c:pt>
                <c:pt idx="3266">
                  <c:v>29.864871630000035</c:v>
                </c:pt>
                <c:pt idx="3267">
                  <c:v>29.86171055999996</c:v>
                </c:pt>
                <c:pt idx="3268">
                  <c:v>29.86099677</c:v>
                </c:pt>
                <c:pt idx="3269">
                  <c:v>29.85681600000003</c:v>
                </c:pt>
                <c:pt idx="3270">
                  <c:v>29.850697799999999</c:v>
                </c:pt>
                <c:pt idx="3271">
                  <c:v>29.848454459999999</c:v>
                </c:pt>
                <c:pt idx="3272">
                  <c:v>29.84631308999996</c:v>
                </c:pt>
                <c:pt idx="3273">
                  <c:v>29.840500799999987</c:v>
                </c:pt>
                <c:pt idx="3274">
                  <c:v>29.83958307</c:v>
                </c:pt>
                <c:pt idx="3275">
                  <c:v>29.834382600000001</c:v>
                </c:pt>
                <c:pt idx="3276">
                  <c:v>29.833872750000047</c:v>
                </c:pt>
                <c:pt idx="3277">
                  <c:v>29.829488040000001</c:v>
                </c:pt>
                <c:pt idx="3278">
                  <c:v>29.827244700000001</c:v>
                </c:pt>
                <c:pt idx="3279">
                  <c:v>29.82306393</c:v>
                </c:pt>
                <c:pt idx="3280">
                  <c:v>29.82214619999996</c:v>
                </c:pt>
                <c:pt idx="3281">
                  <c:v>29.816129969999999</c:v>
                </c:pt>
                <c:pt idx="3282">
                  <c:v>29.813376779999999</c:v>
                </c:pt>
                <c:pt idx="3283">
                  <c:v>29.810317680000001</c:v>
                </c:pt>
                <c:pt idx="3284">
                  <c:v>29.808482220000002</c:v>
                </c:pt>
                <c:pt idx="3285">
                  <c:v>29.804811300000043</c:v>
                </c:pt>
                <c:pt idx="3286">
                  <c:v>29.800324620000001</c:v>
                </c:pt>
                <c:pt idx="3287">
                  <c:v>29.799202950000002</c:v>
                </c:pt>
                <c:pt idx="3288">
                  <c:v>29.795837940000002</c:v>
                </c:pt>
                <c:pt idx="3289">
                  <c:v>29.791555200000001</c:v>
                </c:pt>
                <c:pt idx="3290">
                  <c:v>29.788802009999959</c:v>
                </c:pt>
                <c:pt idx="3291">
                  <c:v>29.78645669999996</c:v>
                </c:pt>
                <c:pt idx="3292">
                  <c:v>29.780950319999999</c:v>
                </c:pt>
                <c:pt idx="3293">
                  <c:v>29.778197129999999</c:v>
                </c:pt>
                <c:pt idx="3294">
                  <c:v>29.776259700000001</c:v>
                </c:pt>
                <c:pt idx="3295">
                  <c:v>29.770447409999989</c:v>
                </c:pt>
                <c:pt idx="3296">
                  <c:v>29.769121799999986</c:v>
                </c:pt>
                <c:pt idx="3297">
                  <c:v>29.766572549999925</c:v>
                </c:pt>
                <c:pt idx="3298">
                  <c:v>29.76167798999996</c:v>
                </c:pt>
                <c:pt idx="3299">
                  <c:v>29.758618889999958</c:v>
                </c:pt>
                <c:pt idx="3300">
                  <c:v>29.7599445</c:v>
                </c:pt>
                <c:pt idx="3301">
                  <c:v>29.753418419999999</c:v>
                </c:pt>
                <c:pt idx="3302">
                  <c:v>29.749543559999925</c:v>
                </c:pt>
                <c:pt idx="3303">
                  <c:v>29.748115979999959</c:v>
                </c:pt>
                <c:pt idx="3304">
                  <c:v>29.742099749999959</c:v>
                </c:pt>
                <c:pt idx="3305">
                  <c:v>29.74393521</c:v>
                </c:pt>
                <c:pt idx="3306">
                  <c:v>29.738224889999959</c:v>
                </c:pt>
                <c:pt idx="3307">
                  <c:v>29.735063820000001</c:v>
                </c:pt>
                <c:pt idx="3308">
                  <c:v>29.728843650000002</c:v>
                </c:pt>
                <c:pt idx="3309">
                  <c:v>29.730475170000005</c:v>
                </c:pt>
                <c:pt idx="3310">
                  <c:v>29.727212130000002</c:v>
                </c:pt>
                <c:pt idx="3311">
                  <c:v>29.717117099999999</c:v>
                </c:pt>
                <c:pt idx="3312">
                  <c:v>29.717830890000005</c:v>
                </c:pt>
                <c:pt idx="3313">
                  <c:v>29.715281640000001</c:v>
                </c:pt>
                <c:pt idx="3314">
                  <c:v>29.710896930000001</c:v>
                </c:pt>
                <c:pt idx="3315">
                  <c:v>29.70875556</c:v>
                </c:pt>
                <c:pt idx="3316">
                  <c:v>29.70610434</c:v>
                </c:pt>
                <c:pt idx="3317">
                  <c:v>29.70437085</c:v>
                </c:pt>
                <c:pt idx="3318">
                  <c:v>29.699680230000002</c:v>
                </c:pt>
                <c:pt idx="3319">
                  <c:v>29.698558559999999</c:v>
                </c:pt>
                <c:pt idx="3320">
                  <c:v>29.694581730000031</c:v>
                </c:pt>
                <c:pt idx="3321">
                  <c:v>29.691318689999999</c:v>
                </c:pt>
                <c:pt idx="3322">
                  <c:v>29.686933979999989</c:v>
                </c:pt>
                <c:pt idx="3323">
                  <c:v>29.684180789999999</c:v>
                </c:pt>
                <c:pt idx="3324">
                  <c:v>29.680611839999951</c:v>
                </c:pt>
                <c:pt idx="3325">
                  <c:v>29.677960620000075</c:v>
                </c:pt>
                <c:pt idx="3326">
                  <c:v>29.676125160000051</c:v>
                </c:pt>
                <c:pt idx="3327">
                  <c:v>29.671638479999999</c:v>
                </c:pt>
                <c:pt idx="3328">
                  <c:v>29.6691912</c:v>
                </c:pt>
                <c:pt idx="3329">
                  <c:v>29.665316339999947</c:v>
                </c:pt>
                <c:pt idx="3330">
                  <c:v>29.66154345</c:v>
                </c:pt>
                <c:pt idx="3331">
                  <c:v>29.660013899999964</c:v>
                </c:pt>
                <c:pt idx="3332">
                  <c:v>29.656241009999999</c:v>
                </c:pt>
                <c:pt idx="3333">
                  <c:v>29.654609489999999</c:v>
                </c:pt>
                <c:pt idx="3334">
                  <c:v>29.647573560000001</c:v>
                </c:pt>
                <c:pt idx="3335">
                  <c:v>29.644310520000001</c:v>
                </c:pt>
                <c:pt idx="3336">
                  <c:v>29.64114945</c:v>
                </c:pt>
                <c:pt idx="3337">
                  <c:v>29.640333690000002</c:v>
                </c:pt>
                <c:pt idx="3338">
                  <c:v>29.637070650000052</c:v>
                </c:pt>
                <c:pt idx="3339">
                  <c:v>29.631462299999999</c:v>
                </c:pt>
                <c:pt idx="3340">
                  <c:v>29.633399730000001</c:v>
                </c:pt>
                <c:pt idx="3341">
                  <c:v>29.62881108000003</c:v>
                </c:pt>
                <c:pt idx="3342">
                  <c:v>29.626465770000031</c:v>
                </c:pt>
                <c:pt idx="3343">
                  <c:v>29.622285000000005</c:v>
                </c:pt>
                <c:pt idx="3344">
                  <c:v>29.61942983999996</c:v>
                </c:pt>
                <c:pt idx="3345">
                  <c:v>29.616064830000031</c:v>
                </c:pt>
                <c:pt idx="3346">
                  <c:v>29.612189969999999</c:v>
                </c:pt>
                <c:pt idx="3347">
                  <c:v>29.608621020000001</c:v>
                </c:pt>
                <c:pt idx="3348">
                  <c:v>29.606581620000036</c:v>
                </c:pt>
                <c:pt idx="3349">
                  <c:v>29.602808730000035</c:v>
                </c:pt>
                <c:pt idx="3350">
                  <c:v>29.599749629999959</c:v>
                </c:pt>
                <c:pt idx="3351">
                  <c:v>29.5978122</c:v>
                </c:pt>
                <c:pt idx="3352">
                  <c:v>29.596486589999959</c:v>
                </c:pt>
                <c:pt idx="3353">
                  <c:v>29.590776269999989</c:v>
                </c:pt>
                <c:pt idx="3354">
                  <c:v>29.586595499999987</c:v>
                </c:pt>
                <c:pt idx="3355">
                  <c:v>29.588023079999925</c:v>
                </c:pt>
                <c:pt idx="3356">
                  <c:v>29.585065950000001</c:v>
                </c:pt>
                <c:pt idx="3357">
                  <c:v>29.577214260000005</c:v>
                </c:pt>
                <c:pt idx="3358">
                  <c:v>29.575378799999999</c:v>
                </c:pt>
                <c:pt idx="3359">
                  <c:v>29.574665010000043</c:v>
                </c:pt>
                <c:pt idx="3360">
                  <c:v>29.567934990000001</c:v>
                </c:pt>
                <c:pt idx="3361">
                  <c:v>29.567323170000002</c:v>
                </c:pt>
                <c:pt idx="3362">
                  <c:v>29.566609379999925</c:v>
                </c:pt>
                <c:pt idx="3363">
                  <c:v>29.559675420000048</c:v>
                </c:pt>
                <c:pt idx="3364">
                  <c:v>29.55936951</c:v>
                </c:pt>
                <c:pt idx="3365">
                  <c:v>29.555290710000001</c:v>
                </c:pt>
                <c:pt idx="3366">
                  <c:v>29.553251310000043</c:v>
                </c:pt>
                <c:pt idx="3367">
                  <c:v>29.551925700000051</c:v>
                </c:pt>
                <c:pt idx="3368">
                  <c:v>29.549682360000002</c:v>
                </c:pt>
                <c:pt idx="3369">
                  <c:v>29.54631734999996</c:v>
                </c:pt>
                <c:pt idx="3370">
                  <c:v>29.542544460000002</c:v>
                </c:pt>
                <c:pt idx="3371">
                  <c:v>29.537955810000067</c:v>
                </c:pt>
                <c:pt idx="3372">
                  <c:v>29.531327760000035</c:v>
                </c:pt>
                <c:pt idx="3373">
                  <c:v>29.531633670000002</c:v>
                </c:pt>
                <c:pt idx="3374">
                  <c:v>29.52694305</c:v>
                </c:pt>
                <c:pt idx="3375">
                  <c:v>29.523374100000005</c:v>
                </c:pt>
                <c:pt idx="3376">
                  <c:v>29.523068190000036</c:v>
                </c:pt>
                <c:pt idx="3377">
                  <c:v>29.52204849</c:v>
                </c:pt>
                <c:pt idx="3378">
                  <c:v>29.515828320000043</c:v>
                </c:pt>
                <c:pt idx="3379">
                  <c:v>29.511647549999989</c:v>
                </c:pt>
                <c:pt idx="3380">
                  <c:v>29.507772689999989</c:v>
                </c:pt>
                <c:pt idx="3381">
                  <c:v>29.507976630000005</c:v>
                </c:pt>
                <c:pt idx="3382">
                  <c:v>29.504305710000043</c:v>
                </c:pt>
                <c:pt idx="3383">
                  <c:v>29.499717060000002</c:v>
                </c:pt>
                <c:pt idx="3384">
                  <c:v>29.498697359999959</c:v>
                </c:pt>
                <c:pt idx="3385">
                  <c:v>29.497983569999999</c:v>
                </c:pt>
                <c:pt idx="3386">
                  <c:v>29.4917634</c:v>
                </c:pt>
                <c:pt idx="3387">
                  <c:v>29.486562929999959</c:v>
                </c:pt>
                <c:pt idx="3388">
                  <c:v>29.48646095999996</c:v>
                </c:pt>
                <c:pt idx="3389">
                  <c:v>29.483095949999989</c:v>
                </c:pt>
                <c:pt idx="3390">
                  <c:v>29.479628969999986</c:v>
                </c:pt>
                <c:pt idx="3391">
                  <c:v>29.47769153999996</c:v>
                </c:pt>
                <c:pt idx="3392">
                  <c:v>29.47432652999996</c:v>
                </c:pt>
                <c:pt idx="3393">
                  <c:v>29.47147137</c:v>
                </c:pt>
                <c:pt idx="3394">
                  <c:v>29.471165460000051</c:v>
                </c:pt>
                <c:pt idx="3395">
                  <c:v>29.465353169999986</c:v>
                </c:pt>
                <c:pt idx="3396">
                  <c:v>29.459438909999989</c:v>
                </c:pt>
                <c:pt idx="3397">
                  <c:v>29.457909359999999</c:v>
                </c:pt>
                <c:pt idx="3398">
                  <c:v>29.453422679999925</c:v>
                </c:pt>
                <c:pt idx="3399">
                  <c:v>29.454238440000001</c:v>
                </c:pt>
                <c:pt idx="3400">
                  <c:v>29.449751760000005</c:v>
                </c:pt>
                <c:pt idx="3401">
                  <c:v>29.44852811999996</c:v>
                </c:pt>
                <c:pt idx="3402">
                  <c:v>29.443735529999959</c:v>
                </c:pt>
                <c:pt idx="3403">
                  <c:v>29.441084310000001</c:v>
                </c:pt>
                <c:pt idx="3404">
                  <c:v>29.433742469999963</c:v>
                </c:pt>
                <c:pt idx="3405">
                  <c:v>29.433742469999963</c:v>
                </c:pt>
                <c:pt idx="3406">
                  <c:v>29.42762426999996</c:v>
                </c:pt>
                <c:pt idx="3407">
                  <c:v>29.429663669999989</c:v>
                </c:pt>
                <c:pt idx="3408">
                  <c:v>29.427930180000001</c:v>
                </c:pt>
                <c:pt idx="3409">
                  <c:v>29.423953350000001</c:v>
                </c:pt>
                <c:pt idx="3410">
                  <c:v>29.418956820000005</c:v>
                </c:pt>
                <c:pt idx="3411">
                  <c:v>29.418243029999989</c:v>
                </c:pt>
                <c:pt idx="3412">
                  <c:v>29.413858320000056</c:v>
                </c:pt>
                <c:pt idx="3413">
                  <c:v>29.411105130000031</c:v>
                </c:pt>
                <c:pt idx="3414">
                  <c:v>29.409779519999951</c:v>
                </c:pt>
                <c:pt idx="3415">
                  <c:v>29.40457904999996</c:v>
                </c:pt>
                <c:pt idx="3416">
                  <c:v>29.402335709999964</c:v>
                </c:pt>
                <c:pt idx="3417">
                  <c:v>29.398460849999989</c:v>
                </c:pt>
                <c:pt idx="3418">
                  <c:v>29.393464320000035</c:v>
                </c:pt>
                <c:pt idx="3419">
                  <c:v>29.39030324999996</c:v>
                </c:pt>
                <c:pt idx="3420">
                  <c:v>29.389793400000002</c:v>
                </c:pt>
                <c:pt idx="3421">
                  <c:v>29.385000809999958</c:v>
                </c:pt>
                <c:pt idx="3422">
                  <c:v>29.383675199999999</c:v>
                </c:pt>
                <c:pt idx="3423">
                  <c:v>29.381227920000001</c:v>
                </c:pt>
                <c:pt idx="3424">
                  <c:v>29.377556999999999</c:v>
                </c:pt>
                <c:pt idx="3425">
                  <c:v>29.37256047</c:v>
                </c:pt>
                <c:pt idx="3426">
                  <c:v>29.372254560000005</c:v>
                </c:pt>
                <c:pt idx="3427">
                  <c:v>29.366748180000002</c:v>
                </c:pt>
                <c:pt idx="3428">
                  <c:v>29.36450483999996</c:v>
                </c:pt>
                <c:pt idx="3429">
                  <c:v>29.36103786</c:v>
                </c:pt>
                <c:pt idx="3430">
                  <c:v>29.35512359999996</c:v>
                </c:pt>
                <c:pt idx="3431">
                  <c:v>29.352880259999999</c:v>
                </c:pt>
                <c:pt idx="3432">
                  <c:v>29.351452680000001</c:v>
                </c:pt>
                <c:pt idx="3433">
                  <c:v>29.34961721999996</c:v>
                </c:pt>
                <c:pt idx="3434">
                  <c:v>29.344620689999989</c:v>
                </c:pt>
                <c:pt idx="3435">
                  <c:v>29.343702960000002</c:v>
                </c:pt>
                <c:pt idx="3436">
                  <c:v>29.340337950000002</c:v>
                </c:pt>
                <c:pt idx="3437">
                  <c:v>29.334525660000043</c:v>
                </c:pt>
                <c:pt idx="3438">
                  <c:v>29.335035510000001</c:v>
                </c:pt>
                <c:pt idx="3439">
                  <c:v>29.327693669999999</c:v>
                </c:pt>
                <c:pt idx="3440">
                  <c:v>29.327285790000047</c:v>
                </c:pt>
                <c:pt idx="3441">
                  <c:v>29.323308960000031</c:v>
                </c:pt>
                <c:pt idx="3442">
                  <c:v>29.321065620000049</c:v>
                </c:pt>
                <c:pt idx="3443">
                  <c:v>29.317394700000047</c:v>
                </c:pt>
                <c:pt idx="3444">
                  <c:v>29.316782880000002</c:v>
                </c:pt>
                <c:pt idx="3445">
                  <c:v>29.310868620000075</c:v>
                </c:pt>
                <c:pt idx="3446">
                  <c:v>29.30842133999996</c:v>
                </c:pt>
                <c:pt idx="3447">
                  <c:v>29.306687849999989</c:v>
                </c:pt>
                <c:pt idx="3448">
                  <c:v>29.303220869999986</c:v>
                </c:pt>
                <c:pt idx="3449">
                  <c:v>29.300875560000048</c:v>
                </c:pt>
                <c:pt idx="3450">
                  <c:v>29.295981000000001</c:v>
                </c:pt>
                <c:pt idx="3451">
                  <c:v>29.292819929999986</c:v>
                </c:pt>
                <c:pt idx="3452">
                  <c:v>29.290168710000035</c:v>
                </c:pt>
                <c:pt idx="3453">
                  <c:v>29.288231279999923</c:v>
                </c:pt>
                <c:pt idx="3454">
                  <c:v>29.28731354999994</c:v>
                </c:pt>
                <c:pt idx="3455">
                  <c:v>29.28292883999994</c:v>
                </c:pt>
                <c:pt idx="3456">
                  <c:v>29.280787469999989</c:v>
                </c:pt>
                <c:pt idx="3457">
                  <c:v>29.27528109</c:v>
                </c:pt>
                <c:pt idx="3458">
                  <c:v>29.27589291</c:v>
                </c:pt>
                <c:pt idx="3459">
                  <c:v>29.272120019999964</c:v>
                </c:pt>
                <c:pt idx="3460">
                  <c:v>29.26885697999996</c:v>
                </c:pt>
                <c:pt idx="3461">
                  <c:v>29.266715610000002</c:v>
                </c:pt>
                <c:pt idx="3462">
                  <c:v>29.26161711</c:v>
                </c:pt>
                <c:pt idx="3463">
                  <c:v>29.2582521</c:v>
                </c:pt>
                <c:pt idx="3464">
                  <c:v>29.257742249999943</c:v>
                </c:pt>
                <c:pt idx="3465">
                  <c:v>29.25172602</c:v>
                </c:pt>
                <c:pt idx="3466">
                  <c:v>29.250808290000005</c:v>
                </c:pt>
                <c:pt idx="3467">
                  <c:v>29.247137369999987</c:v>
                </c:pt>
                <c:pt idx="3468">
                  <c:v>29.24632160999996</c:v>
                </c:pt>
                <c:pt idx="3469">
                  <c:v>29.242242809999915</c:v>
                </c:pt>
                <c:pt idx="3470">
                  <c:v>29.238877800000001</c:v>
                </c:pt>
                <c:pt idx="3471">
                  <c:v>29.235818699999999</c:v>
                </c:pt>
                <c:pt idx="3472">
                  <c:v>29.233269450000005</c:v>
                </c:pt>
                <c:pt idx="3473">
                  <c:v>29.230516260000002</c:v>
                </c:pt>
                <c:pt idx="3474">
                  <c:v>29.225213819999947</c:v>
                </c:pt>
                <c:pt idx="3475">
                  <c:v>29.224601999999987</c:v>
                </c:pt>
                <c:pt idx="3476">
                  <c:v>29.219809410000035</c:v>
                </c:pt>
                <c:pt idx="3477">
                  <c:v>29.218891679999999</c:v>
                </c:pt>
                <c:pt idx="3478">
                  <c:v>29.21593455</c:v>
                </c:pt>
                <c:pt idx="3479">
                  <c:v>29.213283329999999</c:v>
                </c:pt>
                <c:pt idx="3480">
                  <c:v>29.208490740000002</c:v>
                </c:pt>
                <c:pt idx="3481">
                  <c:v>29.206859220000005</c:v>
                </c:pt>
                <c:pt idx="3482">
                  <c:v>29.201658750000036</c:v>
                </c:pt>
                <c:pt idx="3483">
                  <c:v>29.200231169999999</c:v>
                </c:pt>
                <c:pt idx="3484">
                  <c:v>29.196968130000052</c:v>
                </c:pt>
                <c:pt idx="3485">
                  <c:v>29.196764190000035</c:v>
                </c:pt>
                <c:pt idx="3486">
                  <c:v>29.192481449999999</c:v>
                </c:pt>
                <c:pt idx="3487">
                  <c:v>29.190238109999999</c:v>
                </c:pt>
                <c:pt idx="3488">
                  <c:v>29.186363249999989</c:v>
                </c:pt>
                <c:pt idx="3489">
                  <c:v>29.183304150000001</c:v>
                </c:pt>
                <c:pt idx="3490">
                  <c:v>29.18157066000003</c:v>
                </c:pt>
                <c:pt idx="3491">
                  <c:v>29.180652929999987</c:v>
                </c:pt>
                <c:pt idx="3492">
                  <c:v>29.176268220000043</c:v>
                </c:pt>
                <c:pt idx="3493">
                  <c:v>29.17473867</c:v>
                </c:pt>
                <c:pt idx="3494">
                  <c:v>29.170965780000067</c:v>
                </c:pt>
                <c:pt idx="3495">
                  <c:v>29.167396829999987</c:v>
                </c:pt>
                <c:pt idx="3496">
                  <c:v>29.164949549999989</c:v>
                </c:pt>
                <c:pt idx="3497">
                  <c:v>29.160156960000005</c:v>
                </c:pt>
                <c:pt idx="3498">
                  <c:v>29.158525440000005</c:v>
                </c:pt>
                <c:pt idx="3499">
                  <c:v>29.157301800000031</c:v>
                </c:pt>
                <c:pt idx="3500">
                  <c:v>29.152509210000002</c:v>
                </c:pt>
                <c:pt idx="3501">
                  <c:v>29.151489510000001</c:v>
                </c:pt>
                <c:pt idx="3502">
                  <c:v>29.149042229999989</c:v>
                </c:pt>
                <c:pt idx="3503">
                  <c:v>29.147104800000001</c:v>
                </c:pt>
                <c:pt idx="3504">
                  <c:v>29.146085100000043</c:v>
                </c:pt>
                <c:pt idx="3505">
                  <c:v>29.14129251</c:v>
                </c:pt>
                <c:pt idx="3506">
                  <c:v>29.137927500000036</c:v>
                </c:pt>
                <c:pt idx="3507">
                  <c:v>29.134970370000048</c:v>
                </c:pt>
                <c:pt idx="3508">
                  <c:v>29.130993539999999</c:v>
                </c:pt>
                <c:pt idx="3509">
                  <c:v>29.12854625999994</c:v>
                </c:pt>
                <c:pt idx="3510">
                  <c:v>29.126914740000039</c:v>
                </c:pt>
                <c:pt idx="3511">
                  <c:v>29.123447760000001</c:v>
                </c:pt>
                <c:pt idx="3512">
                  <c:v>29.124059580000001</c:v>
                </c:pt>
                <c:pt idx="3513">
                  <c:v>29.123549729999986</c:v>
                </c:pt>
                <c:pt idx="3514">
                  <c:v>29.118655170000043</c:v>
                </c:pt>
                <c:pt idx="3515">
                  <c:v>29.11508622000003</c:v>
                </c:pt>
                <c:pt idx="3516">
                  <c:v>29.11161924</c:v>
                </c:pt>
                <c:pt idx="3517">
                  <c:v>29.109477869999999</c:v>
                </c:pt>
                <c:pt idx="3518">
                  <c:v>29.107438470000005</c:v>
                </c:pt>
                <c:pt idx="3519">
                  <c:v>29.104889220000043</c:v>
                </c:pt>
                <c:pt idx="3520">
                  <c:v>29.099994660000039</c:v>
                </c:pt>
                <c:pt idx="3521">
                  <c:v>29.099688750000031</c:v>
                </c:pt>
                <c:pt idx="3522">
                  <c:v>29.09459025</c:v>
                </c:pt>
                <c:pt idx="3523">
                  <c:v>29.092346909999947</c:v>
                </c:pt>
                <c:pt idx="3524">
                  <c:v>29.091021300000001</c:v>
                </c:pt>
                <c:pt idx="3525">
                  <c:v>29.08867598999996</c:v>
                </c:pt>
                <c:pt idx="3526">
                  <c:v>29.08429127999996</c:v>
                </c:pt>
                <c:pt idx="3527">
                  <c:v>29.082149909999924</c:v>
                </c:pt>
                <c:pt idx="3528">
                  <c:v>29.080008539999959</c:v>
                </c:pt>
                <c:pt idx="3529">
                  <c:v>29.076031709999999</c:v>
                </c:pt>
                <c:pt idx="3530">
                  <c:v>29.075725799999987</c:v>
                </c:pt>
                <c:pt idx="3531">
                  <c:v>29.071341090000001</c:v>
                </c:pt>
                <c:pt idx="3532">
                  <c:v>29.0675682</c:v>
                </c:pt>
                <c:pt idx="3533">
                  <c:v>29.066956380000001</c:v>
                </c:pt>
                <c:pt idx="3534">
                  <c:v>29.065324859999951</c:v>
                </c:pt>
                <c:pt idx="3535">
                  <c:v>29.059206660000001</c:v>
                </c:pt>
                <c:pt idx="3536">
                  <c:v>29.056555440000043</c:v>
                </c:pt>
                <c:pt idx="3537">
                  <c:v>29.053700279999958</c:v>
                </c:pt>
                <c:pt idx="3538">
                  <c:v>29.051456940000001</c:v>
                </c:pt>
                <c:pt idx="3539">
                  <c:v>29.047684050000001</c:v>
                </c:pt>
                <c:pt idx="3540">
                  <c:v>29.044930860000001</c:v>
                </c:pt>
                <c:pt idx="3541">
                  <c:v>29.04125994</c:v>
                </c:pt>
                <c:pt idx="3542">
                  <c:v>29.038302809999958</c:v>
                </c:pt>
                <c:pt idx="3543">
                  <c:v>29.040036299999951</c:v>
                </c:pt>
                <c:pt idx="3544">
                  <c:v>29.033816130000005</c:v>
                </c:pt>
                <c:pt idx="3545">
                  <c:v>29.029737329999989</c:v>
                </c:pt>
                <c:pt idx="3546">
                  <c:v>29.029941270000002</c:v>
                </c:pt>
                <c:pt idx="3547">
                  <c:v>29.025658529999987</c:v>
                </c:pt>
                <c:pt idx="3548">
                  <c:v>29.022599429999989</c:v>
                </c:pt>
                <c:pt idx="3549">
                  <c:v>29.020560029999999</c:v>
                </c:pt>
                <c:pt idx="3550">
                  <c:v>29.018724569999989</c:v>
                </c:pt>
                <c:pt idx="3551">
                  <c:v>29.015767440000001</c:v>
                </c:pt>
                <c:pt idx="3552">
                  <c:v>29.01270834</c:v>
                </c:pt>
                <c:pt idx="3553">
                  <c:v>29.00740590000003</c:v>
                </c:pt>
                <c:pt idx="3554">
                  <c:v>29.006692109999989</c:v>
                </c:pt>
                <c:pt idx="3555">
                  <c:v>29.003734979999951</c:v>
                </c:pt>
                <c:pt idx="3556">
                  <c:v>29.000981790000047</c:v>
                </c:pt>
                <c:pt idx="3557">
                  <c:v>28.99833056999994</c:v>
                </c:pt>
                <c:pt idx="3558">
                  <c:v>28.994251770000005</c:v>
                </c:pt>
                <c:pt idx="3559">
                  <c:v>28.995067529999989</c:v>
                </c:pt>
                <c:pt idx="3560">
                  <c:v>28.99027493999996</c:v>
                </c:pt>
                <c:pt idx="3561">
                  <c:v>28.988847359999959</c:v>
                </c:pt>
                <c:pt idx="3562">
                  <c:v>28.982219309999916</c:v>
                </c:pt>
                <c:pt idx="3563">
                  <c:v>28.98130157999994</c:v>
                </c:pt>
                <c:pt idx="3564">
                  <c:v>28.973143979999936</c:v>
                </c:pt>
                <c:pt idx="3565">
                  <c:v>28.973143979999936</c:v>
                </c:pt>
                <c:pt idx="3566">
                  <c:v>28.969167150000001</c:v>
                </c:pt>
                <c:pt idx="3567">
                  <c:v>28.96712775</c:v>
                </c:pt>
                <c:pt idx="3568">
                  <c:v>28.967433659999958</c:v>
                </c:pt>
                <c:pt idx="3569">
                  <c:v>28.96315092</c:v>
                </c:pt>
                <c:pt idx="3570">
                  <c:v>28.960499699999943</c:v>
                </c:pt>
                <c:pt idx="3571">
                  <c:v>28.959276060000001</c:v>
                </c:pt>
                <c:pt idx="3572">
                  <c:v>28.9543815</c:v>
                </c:pt>
                <c:pt idx="3573">
                  <c:v>28.951730279999936</c:v>
                </c:pt>
                <c:pt idx="3574">
                  <c:v>28.94907905999996</c:v>
                </c:pt>
                <c:pt idx="3575">
                  <c:v>28.945917990000002</c:v>
                </c:pt>
                <c:pt idx="3576">
                  <c:v>28.941329339999925</c:v>
                </c:pt>
                <c:pt idx="3577">
                  <c:v>28.94092146000003</c:v>
                </c:pt>
                <c:pt idx="3578">
                  <c:v>28.937658420000052</c:v>
                </c:pt>
                <c:pt idx="3579">
                  <c:v>28.935313109999989</c:v>
                </c:pt>
                <c:pt idx="3580">
                  <c:v>28.931744160000001</c:v>
                </c:pt>
                <c:pt idx="3581">
                  <c:v>28.92919491</c:v>
                </c:pt>
                <c:pt idx="3582">
                  <c:v>28.928685059999989</c:v>
                </c:pt>
                <c:pt idx="3583">
                  <c:v>28.923892470000002</c:v>
                </c:pt>
                <c:pt idx="3584">
                  <c:v>28.92164912999996</c:v>
                </c:pt>
                <c:pt idx="3585">
                  <c:v>28.917468360000047</c:v>
                </c:pt>
                <c:pt idx="3586">
                  <c:v>28.915632899999924</c:v>
                </c:pt>
                <c:pt idx="3587">
                  <c:v>28.91124819000003</c:v>
                </c:pt>
                <c:pt idx="3588">
                  <c:v>28.906863480000005</c:v>
                </c:pt>
                <c:pt idx="3589">
                  <c:v>28.904416199999989</c:v>
                </c:pt>
                <c:pt idx="3590">
                  <c:v>28.899725580000002</c:v>
                </c:pt>
                <c:pt idx="3591">
                  <c:v>28.900949219999958</c:v>
                </c:pt>
                <c:pt idx="3592">
                  <c:v>28.89952164</c:v>
                </c:pt>
                <c:pt idx="3593">
                  <c:v>28.893301470000001</c:v>
                </c:pt>
                <c:pt idx="3594">
                  <c:v>28.892689649999959</c:v>
                </c:pt>
                <c:pt idx="3595">
                  <c:v>28.88738721</c:v>
                </c:pt>
                <c:pt idx="3596">
                  <c:v>28.884532049999951</c:v>
                </c:pt>
                <c:pt idx="3597">
                  <c:v>28.88137098</c:v>
                </c:pt>
                <c:pt idx="3598">
                  <c:v>28.878719759999989</c:v>
                </c:pt>
                <c:pt idx="3599">
                  <c:v>28.876680360000005</c:v>
                </c:pt>
                <c:pt idx="3600">
                  <c:v>28.873723229999989</c:v>
                </c:pt>
                <c:pt idx="3601">
                  <c:v>28.870256250000001</c:v>
                </c:pt>
                <c:pt idx="3602">
                  <c:v>28.864749869999951</c:v>
                </c:pt>
                <c:pt idx="3603">
                  <c:v>28.86668729999996</c:v>
                </c:pt>
                <c:pt idx="3604">
                  <c:v>28.861282890000002</c:v>
                </c:pt>
                <c:pt idx="3605">
                  <c:v>28.858835610000035</c:v>
                </c:pt>
                <c:pt idx="3606">
                  <c:v>28.856286359999999</c:v>
                </c:pt>
                <c:pt idx="3607">
                  <c:v>28.850678009999999</c:v>
                </c:pt>
                <c:pt idx="3608">
                  <c:v>28.849658309999999</c:v>
                </c:pt>
                <c:pt idx="3609">
                  <c:v>28.846293299999989</c:v>
                </c:pt>
                <c:pt idx="3610">
                  <c:v>28.844355870000001</c:v>
                </c:pt>
                <c:pt idx="3611">
                  <c:v>28.839053430000035</c:v>
                </c:pt>
                <c:pt idx="3612">
                  <c:v>28.836198270000001</c:v>
                </c:pt>
                <c:pt idx="3613">
                  <c:v>28.833139169999999</c:v>
                </c:pt>
                <c:pt idx="3614">
                  <c:v>28.83293523</c:v>
                </c:pt>
                <c:pt idx="3615">
                  <c:v>28.82967219</c:v>
                </c:pt>
                <c:pt idx="3616">
                  <c:v>28.824879599999999</c:v>
                </c:pt>
                <c:pt idx="3617">
                  <c:v>28.824165810000043</c:v>
                </c:pt>
                <c:pt idx="3618">
                  <c:v>28.819781100000039</c:v>
                </c:pt>
                <c:pt idx="3619">
                  <c:v>28.818251549999999</c:v>
                </c:pt>
                <c:pt idx="3620">
                  <c:v>28.81478457</c:v>
                </c:pt>
                <c:pt idx="3621">
                  <c:v>28.81050183</c:v>
                </c:pt>
                <c:pt idx="3622">
                  <c:v>28.810603799999999</c:v>
                </c:pt>
                <c:pt idx="3623">
                  <c:v>28.805403329999987</c:v>
                </c:pt>
                <c:pt idx="3624">
                  <c:v>28.803975750000056</c:v>
                </c:pt>
                <c:pt idx="3625">
                  <c:v>28.799387100000001</c:v>
                </c:pt>
                <c:pt idx="3626">
                  <c:v>28.796531939999959</c:v>
                </c:pt>
                <c:pt idx="3627">
                  <c:v>28.79612406</c:v>
                </c:pt>
                <c:pt idx="3628">
                  <c:v>28.790923590000002</c:v>
                </c:pt>
                <c:pt idx="3629">
                  <c:v>28.789292069999959</c:v>
                </c:pt>
                <c:pt idx="3630">
                  <c:v>28.78735464</c:v>
                </c:pt>
                <c:pt idx="3631">
                  <c:v>28.783887660000001</c:v>
                </c:pt>
                <c:pt idx="3632">
                  <c:v>28.779604920000001</c:v>
                </c:pt>
                <c:pt idx="3633">
                  <c:v>28.777055670000031</c:v>
                </c:pt>
                <c:pt idx="3634">
                  <c:v>28.772263080000002</c:v>
                </c:pt>
                <c:pt idx="3635">
                  <c:v>28.770223679999951</c:v>
                </c:pt>
                <c:pt idx="3636">
                  <c:v>28.764819269999986</c:v>
                </c:pt>
                <c:pt idx="3637">
                  <c:v>28.763901539999964</c:v>
                </c:pt>
                <c:pt idx="3638">
                  <c:v>28.759822740000001</c:v>
                </c:pt>
                <c:pt idx="3639">
                  <c:v>28.757273489999999</c:v>
                </c:pt>
                <c:pt idx="3640">
                  <c:v>28.756763639999964</c:v>
                </c:pt>
                <c:pt idx="3641">
                  <c:v>28.751257259999999</c:v>
                </c:pt>
                <c:pt idx="3642">
                  <c:v>28.750951350000047</c:v>
                </c:pt>
                <c:pt idx="3643">
                  <c:v>28.748096190000002</c:v>
                </c:pt>
                <c:pt idx="3644">
                  <c:v>28.746056790000001</c:v>
                </c:pt>
                <c:pt idx="3645">
                  <c:v>28.7412642</c:v>
                </c:pt>
                <c:pt idx="3646">
                  <c:v>28.739428740000001</c:v>
                </c:pt>
                <c:pt idx="3647">
                  <c:v>28.735145999999986</c:v>
                </c:pt>
                <c:pt idx="3648">
                  <c:v>28.7341263</c:v>
                </c:pt>
                <c:pt idx="3649">
                  <c:v>28.729435680000002</c:v>
                </c:pt>
                <c:pt idx="3650">
                  <c:v>28.729435680000002</c:v>
                </c:pt>
                <c:pt idx="3651">
                  <c:v>28.724847029999999</c:v>
                </c:pt>
                <c:pt idx="3652">
                  <c:v>28.721278080000001</c:v>
                </c:pt>
                <c:pt idx="3653">
                  <c:v>28.72097217</c:v>
                </c:pt>
                <c:pt idx="3654">
                  <c:v>28.71617957999996</c:v>
                </c:pt>
                <c:pt idx="3655">
                  <c:v>28.712916540000002</c:v>
                </c:pt>
                <c:pt idx="3656">
                  <c:v>28.707614100000001</c:v>
                </c:pt>
                <c:pt idx="3657">
                  <c:v>28.707002279999958</c:v>
                </c:pt>
                <c:pt idx="3658">
                  <c:v>28.702617569999951</c:v>
                </c:pt>
                <c:pt idx="3659">
                  <c:v>28.70078210999996</c:v>
                </c:pt>
                <c:pt idx="3660">
                  <c:v>28.696805280000035</c:v>
                </c:pt>
                <c:pt idx="3661">
                  <c:v>28.694867850000048</c:v>
                </c:pt>
                <c:pt idx="3662">
                  <c:v>28.692522539999924</c:v>
                </c:pt>
                <c:pt idx="3663">
                  <c:v>28.687220100000001</c:v>
                </c:pt>
                <c:pt idx="3664">
                  <c:v>28.685282669999989</c:v>
                </c:pt>
                <c:pt idx="3665">
                  <c:v>28.68467085</c:v>
                </c:pt>
                <c:pt idx="3666">
                  <c:v>28.680897959999999</c:v>
                </c:pt>
                <c:pt idx="3667">
                  <c:v>28.678042799999989</c:v>
                </c:pt>
                <c:pt idx="3668">
                  <c:v>28.675595520000005</c:v>
                </c:pt>
                <c:pt idx="3669">
                  <c:v>28.672638389999989</c:v>
                </c:pt>
                <c:pt idx="3670">
                  <c:v>28.66723397999996</c:v>
                </c:pt>
                <c:pt idx="3671">
                  <c:v>28.666724129999999</c:v>
                </c:pt>
                <c:pt idx="3672">
                  <c:v>28.66427685</c:v>
                </c:pt>
                <c:pt idx="3673">
                  <c:v>28.661319720000005</c:v>
                </c:pt>
                <c:pt idx="3674">
                  <c:v>28.658566530000002</c:v>
                </c:pt>
                <c:pt idx="3675">
                  <c:v>28.654793640000001</c:v>
                </c:pt>
                <c:pt idx="3676">
                  <c:v>28.651122720000036</c:v>
                </c:pt>
                <c:pt idx="3677">
                  <c:v>28.646024220000001</c:v>
                </c:pt>
                <c:pt idx="3678">
                  <c:v>28.643780879999959</c:v>
                </c:pt>
                <c:pt idx="3679">
                  <c:v>28.642761180000001</c:v>
                </c:pt>
                <c:pt idx="3680">
                  <c:v>28.641129660000001</c:v>
                </c:pt>
                <c:pt idx="3681">
                  <c:v>28.639396170000001</c:v>
                </c:pt>
                <c:pt idx="3682">
                  <c:v>28.633685849999999</c:v>
                </c:pt>
                <c:pt idx="3683">
                  <c:v>28.63103463000003</c:v>
                </c:pt>
                <c:pt idx="3684">
                  <c:v>28.630014930000005</c:v>
                </c:pt>
                <c:pt idx="3685">
                  <c:v>28.624916430000031</c:v>
                </c:pt>
                <c:pt idx="3686">
                  <c:v>28.622265210000005</c:v>
                </c:pt>
                <c:pt idx="3687">
                  <c:v>28.619512020000005</c:v>
                </c:pt>
                <c:pt idx="3688">
                  <c:v>28.619206110000043</c:v>
                </c:pt>
                <c:pt idx="3689">
                  <c:v>28.613291850000035</c:v>
                </c:pt>
                <c:pt idx="3690">
                  <c:v>28.61094654</c:v>
                </c:pt>
                <c:pt idx="3691">
                  <c:v>28.607377589999999</c:v>
                </c:pt>
                <c:pt idx="3692">
                  <c:v>28.605440160000001</c:v>
                </c:pt>
                <c:pt idx="3693">
                  <c:v>28.601769239999989</c:v>
                </c:pt>
                <c:pt idx="3694">
                  <c:v>28.59891408</c:v>
                </c:pt>
                <c:pt idx="3695">
                  <c:v>28.599321960000001</c:v>
                </c:pt>
                <c:pt idx="3696">
                  <c:v>28.59616089</c:v>
                </c:pt>
                <c:pt idx="3697">
                  <c:v>28.589634809999943</c:v>
                </c:pt>
                <c:pt idx="3698">
                  <c:v>28.58596388999996</c:v>
                </c:pt>
                <c:pt idx="3699">
                  <c:v>28.583822520000002</c:v>
                </c:pt>
                <c:pt idx="3700">
                  <c:v>28.580967359999999</c:v>
                </c:pt>
                <c:pt idx="3701">
                  <c:v>28.580253569999989</c:v>
                </c:pt>
                <c:pt idx="3702">
                  <c:v>28.57535901</c:v>
                </c:pt>
                <c:pt idx="3703">
                  <c:v>28.572503849999947</c:v>
                </c:pt>
                <c:pt idx="3704">
                  <c:v>28.571178240000005</c:v>
                </c:pt>
                <c:pt idx="3705">
                  <c:v>28.567507320000001</c:v>
                </c:pt>
                <c:pt idx="3706">
                  <c:v>28.562816699999964</c:v>
                </c:pt>
                <c:pt idx="3707">
                  <c:v>28.564448219999989</c:v>
                </c:pt>
                <c:pt idx="3708">
                  <c:v>28.560267450000001</c:v>
                </c:pt>
                <c:pt idx="3709">
                  <c:v>28.554965010000075</c:v>
                </c:pt>
                <c:pt idx="3710">
                  <c:v>28.553639400000002</c:v>
                </c:pt>
                <c:pt idx="3711">
                  <c:v>28.549152719999999</c:v>
                </c:pt>
                <c:pt idx="3712">
                  <c:v>28.547623169999987</c:v>
                </c:pt>
                <c:pt idx="3713">
                  <c:v>28.542626639999924</c:v>
                </c:pt>
                <c:pt idx="3714">
                  <c:v>28.542932549999943</c:v>
                </c:pt>
                <c:pt idx="3715">
                  <c:v>28.538751780000005</c:v>
                </c:pt>
                <c:pt idx="3716">
                  <c:v>28.535590710000001</c:v>
                </c:pt>
                <c:pt idx="3717">
                  <c:v>28.532837520000001</c:v>
                </c:pt>
                <c:pt idx="3718">
                  <c:v>28.528860690000005</c:v>
                </c:pt>
                <c:pt idx="3719">
                  <c:v>28.52641341</c:v>
                </c:pt>
                <c:pt idx="3720">
                  <c:v>28.52590356</c:v>
                </c:pt>
                <c:pt idx="3721">
                  <c:v>28.51866369</c:v>
                </c:pt>
                <c:pt idx="3722">
                  <c:v>28.517440050000001</c:v>
                </c:pt>
                <c:pt idx="3723">
                  <c:v>28.516930200000001</c:v>
                </c:pt>
                <c:pt idx="3724">
                  <c:v>28.511627760000035</c:v>
                </c:pt>
                <c:pt idx="3725">
                  <c:v>28.509792299999951</c:v>
                </c:pt>
                <c:pt idx="3726">
                  <c:v>28.50826275</c:v>
                </c:pt>
                <c:pt idx="3727">
                  <c:v>28.503368190000035</c:v>
                </c:pt>
                <c:pt idx="3728">
                  <c:v>28.499901210000001</c:v>
                </c:pt>
                <c:pt idx="3729">
                  <c:v>28.496536199999959</c:v>
                </c:pt>
                <c:pt idx="3730">
                  <c:v>28.493884980000001</c:v>
                </c:pt>
                <c:pt idx="3731">
                  <c:v>28.49194754999996</c:v>
                </c:pt>
                <c:pt idx="3732">
                  <c:v>28.489092389999936</c:v>
                </c:pt>
                <c:pt idx="3733">
                  <c:v>28.487766779999959</c:v>
                </c:pt>
                <c:pt idx="3734">
                  <c:v>28.483993889999951</c:v>
                </c:pt>
                <c:pt idx="3735">
                  <c:v>28.480119029999951</c:v>
                </c:pt>
                <c:pt idx="3736">
                  <c:v>28.478487509999951</c:v>
                </c:pt>
                <c:pt idx="3737">
                  <c:v>28.473592949999947</c:v>
                </c:pt>
                <c:pt idx="3738">
                  <c:v>28.471553549999989</c:v>
                </c:pt>
                <c:pt idx="3739">
                  <c:v>28.468392479999917</c:v>
                </c:pt>
                <c:pt idx="3740">
                  <c:v>28.465435349999947</c:v>
                </c:pt>
                <c:pt idx="3741">
                  <c:v>28.464109739999959</c:v>
                </c:pt>
                <c:pt idx="3742">
                  <c:v>28.45992897</c:v>
                </c:pt>
                <c:pt idx="3743">
                  <c:v>28.45768563</c:v>
                </c:pt>
                <c:pt idx="3744">
                  <c:v>28.453606829999959</c:v>
                </c:pt>
                <c:pt idx="3745">
                  <c:v>28.451261519999999</c:v>
                </c:pt>
                <c:pt idx="3746">
                  <c:v>28.447590600000002</c:v>
                </c:pt>
                <c:pt idx="3747">
                  <c:v>28.44473543999996</c:v>
                </c:pt>
                <c:pt idx="3748">
                  <c:v>28.44228816</c:v>
                </c:pt>
                <c:pt idx="3749">
                  <c:v>28.438923150000001</c:v>
                </c:pt>
                <c:pt idx="3750">
                  <c:v>28.437699510000002</c:v>
                </c:pt>
                <c:pt idx="3751">
                  <c:v>28.434334500000002</c:v>
                </c:pt>
                <c:pt idx="3752">
                  <c:v>28.430051760000048</c:v>
                </c:pt>
                <c:pt idx="3753">
                  <c:v>28.42770644999996</c:v>
                </c:pt>
                <c:pt idx="3754">
                  <c:v>28.425157199999987</c:v>
                </c:pt>
                <c:pt idx="3755">
                  <c:v>28.42005870000003</c:v>
                </c:pt>
                <c:pt idx="3756">
                  <c:v>28.41934491</c:v>
                </c:pt>
                <c:pt idx="3757">
                  <c:v>28.414552320000031</c:v>
                </c:pt>
                <c:pt idx="3758">
                  <c:v>28.412920800000002</c:v>
                </c:pt>
                <c:pt idx="3759">
                  <c:v>28.41016761000003</c:v>
                </c:pt>
                <c:pt idx="3760">
                  <c:v>28.406394720000005</c:v>
                </c:pt>
                <c:pt idx="3761">
                  <c:v>28.403233649999951</c:v>
                </c:pt>
                <c:pt idx="3762">
                  <c:v>28.401602129999986</c:v>
                </c:pt>
                <c:pt idx="3763">
                  <c:v>28.397115450000047</c:v>
                </c:pt>
                <c:pt idx="3764">
                  <c:v>28.394158320000056</c:v>
                </c:pt>
                <c:pt idx="3765">
                  <c:v>28.39232285999994</c:v>
                </c:pt>
                <c:pt idx="3766">
                  <c:v>28.387938150000039</c:v>
                </c:pt>
                <c:pt idx="3767">
                  <c:v>28.38600072000003</c:v>
                </c:pt>
                <c:pt idx="3768">
                  <c:v>28.383247529999959</c:v>
                </c:pt>
                <c:pt idx="3769">
                  <c:v>28.37978055</c:v>
                </c:pt>
                <c:pt idx="3770">
                  <c:v>28.377027360000035</c:v>
                </c:pt>
                <c:pt idx="3771">
                  <c:v>28.374478110000052</c:v>
                </c:pt>
                <c:pt idx="3772">
                  <c:v>28.370195370000001</c:v>
                </c:pt>
                <c:pt idx="3773">
                  <c:v>28.365912629999986</c:v>
                </c:pt>
                <c:pt idx="3774">
                  <c:v>28.365402779999947</c:v>
                </c:pt>
                <c:pt idx="3775">
                  <c:v>28.35908064000003</c:v>
                </c:pt>
                <c:pt idx="3776">
                  <c:v>28.35714321</c:v>
                </c:pt>
                <c:pt idx="3777">
                  <c:v>28.354797900000001</c:v>
                </c:pt>
                <c:pt idx="3778">
                  <c:v>28.34969939999996</c:v>
                </c:pt>
                <c:pt idx="3779">
                  <c:v>28.348577729999999</c:v>
                </c:pt>
                <c:pt idx="3780">
                  <c:v>28.34582453999996</c:v>
                </c:pt>
                <c:pt idx="3781">
                  <c:v>28.34398908</c:v>
                </c:pt>
                <c:pt idx="3782">
                  <c:v>28.339910280000005</c:v>
                </c:pt>
                <c:pt idx="3783">
                  <c:v>28.337463000000035</c:v>
                </c:pt>
                <c:pt idx="3784">
                  <c:v>28.334505870000001</c:v>
                </c:pt>
                <c:pt idx="3785">
                  <c:v>28.329101460000043</c:v>
                </c:pt>
                <c:pt idx="3786">
                  <c:v>28.32767387999996</c:v>
                </c:pt>
                <c:pt idx="3787">
                  <c:v>28.32206553</c:v>
                </c:pt>
                <c:pt idx="3788">
                  <c:v>28.321963560000043</c:v>
                </c:pt>
                <c:pt idx="3789">
                  <c:v>28.319006430000005</c:v>
                </c:pt>
                <c:pt idx="3790">
                  <c:v>28.314723690000001</c:v>
                </c:pt>
                <c:pt idx="3791">
                  <c:v>28.312276409999999</c:v>
                </c:pt>
                <c:pt idx="3792">
                  <c:v>28.306973970000001</c:v>
                </c:pt>
                <c:pt idx="3793">
                  <c:v>28.304628659999999</c:v>
                </c:pt>
                <c:pt idx="3794">
                  <c:v>28.303201080000001</c:v>
                </c:pt>
                <c:pt idx="3795">
                  <c:v>28.298816369999987</c:v>
                </c:pt>
                <c:pt idx="3796">
                  <c:v>28.296165150000043</c:v>
                </c:pt>
                <c:pt idx="3797">
                  <c:v>28.29473756999996</c:v>
                </c:pt>
                <c:pt idx="3798">
                  <c:v>28.289333160000002</c:v>
                </c:pt>
                <c:pt idx="3799">
                  <c:v>28.28515238999994</c:v>
                </c:pt>
                <c:pt idx="3800">
                  <c:v>28.285458300000002</c:v>
                </c:pt>
                <c:pt idx="3801">
                  <c:v>28.279951920000052</c:v>
                </c:pt>
                <c:pt idx="3802">
                  <c:v>28.277402669999987</c:v>
                </c:pt>
                <c:pt idx="3803">
                  <c:v>28.273833719999999</c:v>
                </c:pt>
                <c:pt idx="3804">
                  <c:v>28.26985689</c:v>
                </c:pt>
                <c:pt idx="3805">
                  <c:v>28.267817489999999</c:v>
                </c:pt>
                <c:pt idx="3806">
                  <c:v>28.264452479999989</c:v>
                </c:pt>
                <c:pt idx="3807">
                  <c:v>28.260781560000002</c:v>
                </c:pt>
                <c:pt idx="3808">
                  <c:v>28.25721261</c:v>
                </c:pt>
                <c:pt idx="3809">
                  <c:v>28.255887000000001</c:v>
                </c:pt>
                <c:pt idx="3810">
                  <c:v>28.24956486</c:v>
                </c:pt>
                <c:pt idx="3811">
                  <c:v>28.24783137</c:v>
                </c:pt>
                <c:pt idx="3812">
                  <c:v>28.244874240000001</c:v>
                </c:pt>
                <c:pt idx="3813">
                  <c:v>28.243242719999959</c:v>
                </c:pt>
                <c:pt idx="3814">
                  <c:v>28.239469829999987</c:v>
                </c:pt>
                <c:pt idx="3815">
                  <c:v>28.23692058</c:v>
                </c:pt>
                <c:pt idx="3816">
                  <c:v>28.232535869999989</c:v>
                </c:pt>
                <c:pt idx="3817">
                  <c:v>28.229068890000001</c:v>
                </c:pt>
                <c:pt idx="3818">
                  <c:v>28.226315700000001</c:v>
                </c:pt>
                <c:pt idx="3819">
                  <c:v>28.222440839999916</c:v>
                </c:pt>
                <c:pt idx="3820">
                  <c:v>28.21927977</c:v>
                </c:pt>
                <c:pt idx="3821">
                  <c:v>28.214589150000005</c:v>
                </c:pt>
                <c:pt idx="3822">
                  <c:v>28.211224139999999</c:v>
                </c:pt>
                <c:pt idx="3823">
                  <c:v>28.2100005</c:v>
                </c:pt>
                <c:pt idx="3824">
                  <c:v>28.20612564</c:v>
                </c:pt>
                <c:pt idx="3825">
                  <c:v>28.202352749999989</c:v>
                </c:pt>
                <c:pt idx="3826">
                  <c:v>28.197866070000035</c:v>
                </c:pt>
                <c:pt idx="3827">
                  <c:v>28.195112879999947</c:v>
                </c:pt>
                <c:pt idx="3828">
                  <c:v>28.191645900000001</c:v>
                </c:pt>
                <c:pt idx="3829">
                  <c:v>28.18593557999996</c:v>
                </c:pt>
                <c:pt idx="3830">
                  <c:v>28.18471194</c:v>
                </c:pt>
                <c:pt idx="3831">
                  <c:v>28.182264660000001</c:v>
                </c:pt>
                <c:pt idx="3832">
                  <c:v>28.179715410000036</c:v>
                </c:pt>
                <c:pt idx="3833">
                  <c:v>28.177064190000056</c:v>
                </c:pt>
                <c:pt idx="3834">
                  <c:v>28.172169629999999</c:v>
                </c:pt>
                <c:pt idx="3835">
                  <c:v>28.167988860000047</c:v>
                </c:pt>
                <c:pt idx="3836">
                  <c:v>28.162278539999964</c:v>
                </c:pt>
                <c:pt idx="3837">
                  <c:v>28.164012030000002</c:v>
                </c:pt>
                <c:pt idx="3838">
                  <c:v>28.158301710000035</c:v>
                </c:pt>
                <c:pt idx="3839">
                  <c:v>28.155650489999999</c:v>
                </c:pt>
                <c:pt idx="3840">
                  <c:v>28.15248942000003</c:v>
                </c:pt>
                <c:pt idx="3841">
                  <c:v>28.149838200000001</c:v>
                </c:pt>
                <c:pt idx="3842">
                  <c:v>28.145759399999989</c:v>
                </c:pt>
                <c:pt idx="3843">
                  <c:v>28.143312120000001</c:v>
                </c:pt>
                <c:pt idx="3844">
                  <c:v>28.1396412</c:v>
                </c:pt>
                <c:pt idx="3845">
                  <c:v>28.134848610000049</c:v>
                </c:pt>
                <c:pt idx="3846">
                  <c:v>28.131789510000001</c:v>
                </c:pt>
                <c:pt idx="3847">
                  <c:v>28.130056020000048</c:v>
                </c:pt>
                <c:pt idx="3848">
                  <c:v>28.124447669999999</c:v>
                </c:pt>
                <c:pt idx="3849">
                  <c:v>28.122918120000048</c:v>
                </c:pt>
                <c:pt idx="3850">
                  <c:v>28.116901890000047</c:v>
                </c:pt>
                <c:pt idx="3851">
                  <c:v>28.115168400000051</c:v>
                </c:pt>
                <c:pt idx="3852">
                  <c:v>28.113944760000056</c:v>
                </c:pt>
                <c:pt idx="3853">
                  <c:v>28.10670489</c:v>
                </c:pt>
                <c:pt idx="3854">
                  <c:v>28.104053670000031</c:v>
                </c:pt>
                <c:pt idx="3855">
                  <c:v>28.10221821</c:v>
                </c:pt>
                <c:pt idx="3856">
                  <c:v>28.09732365</c:v>
                </c:pt>
                <c:pt idx="3857">
                  <c:v>28.095794099999964</c:v>
                </c:pt>
                <c:pt idx="3858">
                  <c:v>28.091511360000005</c:v>
                </c:pt>
                <c:pt idx="3859">
                  <c:v>28.085699069999947</c:v>
                </c:pt>
                <c:pt idx="3860">
                  <c:v>28.084271489999999</c:v>
                </c:pt>
                <c:pt idx="3861">
                  <c:v>28.082028149999989</c:v>
                </c:pt>
                <c:pt idx="3862">
                  <c:v>28.077847380000001</c:v>
                </c:pt>
                <c:pt idx="3863">
                  <c:v>28.072137059999989</c:v>
                </c:pt>
                <c:pt idx="3864">
                  <c:v>28.069587810000002</c:v>
                </c:pt>
                <c:pt idx="3865">
                  <c:v>28.068160229999989</c:v>
                </c:pt>
                <c:pt idx="3866">
                  <c:v>28.062551879999951</c:v>
                </c:pt>
                <c:pt idx="3867">
                  <c:v>28.058677020000001</c:v>
                </c:pt>
                <c:pt idx="3868">
                  <c:v>28.056229739999964</c:v>
                </c:pt>
                <c:pt idx="3869">
                  <c:v>28.052864730000035</c:v>
                </c:pt>
                <c:pt idx="3870">
                  <c:v>28.04949972</c:v>
                </c:pt>
                <c:pt idx="3871">
                  <c:v>28.045726829999928</c:v>
                </c:pt>
                <c:pt idx="3872">
                  <c:v>28.038181049999999</c:v>
                </c:pt>
                <c:pt idx="3873">
                  <c:v>28.036855440000071</c:v>
                </c:pt>
                <c:pt idx="3874">
                  <c:v>28.035733769999986</c:v>
                </c:pt>
                <c:pt idx="3875">
                  <c:v>28.031247090000001</c:v>
                </c:pt>
                <c:pt idx="3876">
                  <c:v>28.027066319999999</c:v>
                </c:pt>
                <c:pt idx="3877">
                  <c:v>28.022273730000002</c:v>
                </c:pt>
                <c:pt idx="3878">
                  <c:v>28.01870478</c:v>
                </c:pt>
                <c:pt idx="3879">
                  <c:v>28.016563410000035</c:v>
                </c:pt>
                <c:pt idx="3880">
                  <c:v>28.011057030000035</c:v>
                </c:pt>
                <c:pt idx="3881">
                  <c:v>28.008201869999986</c:v>
                </c:pt>
                <c:pt idx="3882">
                  <c:v>28.007080200000001</c:v>
                </c:pt>
                <c:pt idx="3883">
                  <c:v>28.000860030000005</c:v>
                </c:pt>
                <c:pt idx="3884">
                  <c:v>27.99892259999994</c:v>
                </c:pt>
                <c:pt idx="3885">
                  <c:v>27.99362015999996</c:v>
                </c:pt>
                <c:pt idx="3886">
                  <c:v>27.990459090000002</c:v>
                </c:pt>
                <c:pt idx="3887">
                  <c:v>27.988317719999959</c:v>
                </c:pt>
                <c:pt idx="3888">
                  <c:v>27.984952710000005</c:v>
                </c:pt>
                <c:pt idx="3889">
                  <c:v>27.979752239999947</c:v>
                </c:pt>
                <c:pt idx="3890">
                  <c:v>27.978936480000002</c:v>
                </c:pt>
                <c:pt idx="3891">
                  <c:v>27.97169660999996</c:v>
                </c:pt>
                <c:pt idx="3892">
                  <c:v>27.971798580000002</c:v>
                </c:pt>
                <c:pt idx="3893">
                  <c:v>27.967005990000001</c:v>
                </c:pt>
                <c:pt idx="3894">
                  <c:v>27.96231536999996</c:v>
                </c:pt>
                <c:pt idx="3895">
                  <c:v>27.959868090000043</c:v>
                </c:pt>
                <c:pt idx="3896">
                  <c:v>27.95629913999996</c:v>
                </c:pt>
                <c:pt idx="3897">
                  <c:v>27.953036100000002</c:v>
                </c:pt>
                <c:pt idx="3898">
                  <c:v>27.948855330000001</c:v>
                </c:pt>
                <c:pt idx="3899">
                  <c:v>27.945796229999925</c:v>
                </c:pt>
                <c:pt idx="3900">
                  <c:v>27.941003640000002</c:v>
                </c:pt>
                <c:pt idx="3901">
                  <c:v>27.93845439</c:v>
                </c:pt>
                <c:pt idx="3902">
                  <c:v>27.934171650000035</c:v>
                </c:pt>
                <c:pt idx="3903">
                  <c:v>27.930704669999987</c:v>
                </c:pt>
                <c:pt idx="3904">
                  <c:v>27.927237690000002</c:v>
                </c:pt>
                <c:pt idx="3905">
                  <c:v>27.921527369999989</c:v>
                </c:pt>
                <c:pt idx="3906">
                  <c:v>27.918468270000002</c:v>
                </c:pt>
                <c:pt idx="3907">
                  <c:v>27.914899320000035</c:v>
                </c:pt>
                <c:pt idx="3908">
                  <c:v>27.910412639999951</c:v>
                </c:pt>
                <c:pt idx="3909">
                  <c:v>27.90847520999996</c:v>
                </c:pt>
                <c:pt idx="3910">
                  <c:v>27.905314140000002</c:v>
                </c:pt>
                <c:pt idx="3911">
                  <c:v>27.899705789999999</c:v>
                </c:pt>
                <c:pt idx="3912">
                  <c:v>27.896850630000031</c:v>
                </c:pt>
                <c:pt idx="3913">
                  <c:v>27.894097439999999</c:v>
                </c:pt>
                <c:pt idx="3914">
                  <c:v>27.88910091</c:v>
                </c:pt>
                <c:pt idx="3915">
                  <c:v>27.88318664999996</c:v>
                </c:pt>
                <c:pt idx="3916">
                  <c:v>27.880535430000002</c:v>
                </c:pt>
                <c:pt idx="3917">
                  <c:v>27.87747633</c:v>
                </c:pt>
                <c:pt idx="3918">
                  <c:v>27.873805410000056</c:v>
                </c:pt>
                <c:pt idx="3919">
                  <c:v>27.871154190000048</c:v>
                </c:pt>
                <c:pt idx="3920">
                  <c:v>27.869012820000002</c:v>
                </c:pt>
                <c:pt idx="3921">
                  <c:v>27.865341899999951</c:v>
                </c:pt>
                <c:pt idx="3922">
                  <c:v>27.858102029999987</c:v>
                </c:pt>
                <c:pt idx="3923">
                  <c:v>27.856368540000005</c:v>
                </c:pt>
                <c:pt idx="3924">
                  <c:v>27.849944430000001</c:v>
                </c:pt>
                <c:pt idx="3925">
                  <c:v>27.849944430000001</c:v>
                </c:pt>
                <c:pt idx="3926">
                  <c:v>27.84403017</c:v>
                </c:pt>
                <c:pt idx="3927">
                  <c:v>27.83852379</c:v>
                </c:pt>
                <c:pt idx="3928">
                  <c:v>27.837198180000048</c:v>
                </c:pt>
                <c:pt idx="3929">
                  <c:v>27.833119379999989</c:v>
                </c:pt>
                <c:pt idx="3930">
                  <c:v>27.827612999999989</c:v>
                </c:pt>
                <c:pt idx="3931">
                  <c:v>27.825471629999999</c:v>
                </c:pt>
                <c:pt idx="3932">
                  <c:v>27.820781010000001</c:v>
                </c:pt>
                <c:pt idx="3933">
                  <c:v>27.817721909999999</c:v>
                </c:pt>
                <c:pt idx="3934">
                  <c:v>27.811399770000001</c:v>
                </c:pt>
                <c:pt idx="3935">
                  <c:v>27.808034760000005</c:v>
                </c:pt>
                <c:pt idx="3936">
                  <c:v>27.805689449999964</c:v>
                </c:pt>
                <c:pt idx="3937">
                  <c:v>27.79957125</c:v>
                </c:pt>
                <c:pt idx="3938">
                  <c:v>27.797225940000001</c:v>
                </c:pt>
                <c:pt idx="3939">
                  <c:v>27.793147140000002</c:v>
                </c:pt>
                <c:pt idx="3940">
                  <c:v>27.789374250000002</c:v>
                </c:pt>
                <c:pt idx="3941">
                  <c:v>27.784989540000002</c:v>
                </c:pt>
                <c:pt idx="3942">
                  <c:v>27.781726499999959</c:v>
                </c:pt>
                <c:pt idx="3943">
                  <c:v>27.7786674</c:v>
                </c:pt>
                <c:pt idx="3944">
                  <c:v>27.772447229999951</c:v>
                </c:pt>
                <c:pt idx="3945">
                  <c:v>27.770713739999959</c:v>
                </c:pt>
                <c:pt idx="3946">
                  <c:v>27.76714479</c:v>
                </c:pt>
                <c:pt idx="3947">
                  <c:v>27.76010885999996</c:v>
                </c:pt>
                <c:pt idx="3948">
                  <c:v>27.759191130000001</c:v>
                </c:pt>
                <c:pt idx="3949">
                  <c:v>27.753786720000001</c:v>
                </c:pt>
                <c:pt idx="3950">
                  <c:v>27.748586249999924</c:v>
                </c:pt>
                <c:pt idx="3951">
                  <c:v>27.745425180000002</c:v>
                </c:pt>
                <c:pt idx="3952">
                  <c:v>27.74175426</c:v>
                </c:pt>
                <c:pt idx="3953">
                  <c:v>27.739306980000002</c:v>
                </c:pt>
                <c:pt idx="3954">
                  <c:v>27.736349849999947</c:v>
                </c:pt>
                <c:pt idx="3955">
                  <c:v>27.733902569999987</c:v>
                </c:pt>
                <c:pt idx="3956">
                  <c:v>27.727478460000043</c:v>
                </c:pt>
                <c:pt idx="3957">
                  <c:v>27.724725269999986</c:v>
                </c:pt>
                <c:pt idx="3958">
                  <c:v>27.720136620000002</c:v>
                </c:pt>
                <c:pt idx="3959">
                  <c:v>27.716057820000035</c:v>
                </c:pt>
                <c:pt idx="3960">
                  <c:v>27.714222360000001</c:v>
                </c:pt>
                <c:pt idx="3961">
                  <c:v>27.709123860000002</c:v>
                </c:pt>
                <c:pt idx="3962">
                  <c:v>27.70443323999994</c:v>
                </c:pt>
                <c:pt idx="3963">
                  <c:v>27.701883989999999</c:v>
                </c:pt>
                <c:pt idx="3964">
                  <c:v>27.696071700000047</c:v>
                </c:pt>
                <c:pt idx="3965">
                  <c:v>27.694440180000001</c:v>
                </c:pt>
                <c:pt idx="3966">
                  <c:v>27.69066729</c:v>
                </c:pt>
                <c:pt idx="3967">
                  <c:v>27.685058940000001</c:v>
                </c:pt>
                <c:pt idx="3968">
                  <c:v>27.683121509999989</c:v>
                </c:pt>
                <c:pt idx="3969">
                  <c:v>27.678838770000031</c:v>
                </c:pt>
                <c:pt idx="3970">
                  <c:v>27.676697400000005</c:v>
                </c:pt>
                <c:pt idx="3971">
                  <c:v>27.671394960000043</c:v>
                </c:pt>
                <c:pt idx="3972">
                  <c:v>27.669559500000002</c:v>
                </c:pt>
                <c:pt idx="3973">
                  <c:v>27.66344129999996</c:v>
                </c:pt>
                <c:pt idx="3974">
                  <c:v>27.659464470000035</c:v>
                </c:pt>
                <c:pt idx="3975">
                  <c:v>27.657017190000047</c:v>
                </c:pt>
                <c:pt idx="3976">
                  <c:v>27.651816720000056</c:v>
                </c:pt>
                <c:pt idx="3977">
                  <c:v>27.649063529999999</c:v>
                </c:pt>
                <c:pt idx="3978">
                  <c:v>27.646514280000002</c:v>
                </c:pt>
                <c:pt idx="3979">
                  <c:v>27.643455180000039</c:v>
                </c:pt>
                <c:pt idx="3980">
                  <c:v>27.63764288999996</c:v>
                </c:pt>
                <c:pt idx="3981">
                  <c:v>27.636215310000043</c:v>
                </c:pt>
                <c:pt idx="3982">
                  <c:v>27.63254439</c:v>
                </c:pt>
                <c:pt idx="3983">
                  <c:v>27.627955740000075</c:v>
                </c:pt>
                <c:pt idx="3984">
                  <c:v>27.623265120000056</c:v>
                </c:pt>
                <c:pt idx="3985">
                  <c:v>27.620206020000001</c:v>
                </c:pt>
                <c:pt idx="3986">
                  <c:v>27.617860710000095</c:v>
                </c:pt>
                <c:pt idx="3987">
                  <c:v>27.613679940000001</c:v>
                </c:pt>
                <c:pt idx="3988">
                  <c:v>27.609295230000001</c:v>
                </c:pt>
                <c:pt idx="3989">
                  <c:v>27.6083775</c:v>
                </c:pt>
                <c:pt idx="3990">
                  <c:v>27.603686879999959</c:v>
                </c:pt>
                <c:pt idx="3991">
                  <c:v>27.599913990000001</c:v>
                </c:pt>
                <c:pt idx="3992">
                  <c:v>27.596854889999999</c:v>
                </c:pt>
                <c:pt idx="3993">
                  <c:v>27.591960330000031</c:v>
                </c:pt>
                <c:pt idx="3994">
                  <c:v>27.58737168</c:v>
                </c:pt>
                <c:pt idx="3995">
                  <c:v>27.58472046</c:v>
                </c:pt>
                <c:pt idx="3996">
                  <c:v>27.582885000000001</c:v>
                </c:pt>
                <c:pt idx="3997">
                  <c:v>27.578500289999951</c:v>
                </c:pt>
                <c:pt idx="3998">
                  <c:v>27.575033310000002</c:v>
                </c:pt>
                <c:pt idx="3999">
                  <c:v>27.57003677999996</c:v>
                </c:pt>
                <c:pt idx="4000">
                  <c:v>27.56707965</c:v>
                </c:pt>
                <c:pt idx="4001">
                  <c:v>27.563000850000002</c:v>
                </c:pt>
                <c:pt idx="4002">
                  <c:v>27.558616140000002</c:v>
                </c:pt>
                <c:pt idx="4003">
                  <c:v>27.556678710000035</c:v>
                </c:pt>
                <c:pt idx="4004">
                  <c:v>27.55280385</c:v>
                </c:pt>
                <c:pt idx="4005">
                  <c:v>27.547093529999987</c:v>
                </c:pt>
                <c:pt idx="4006">
                  <c:v>27.54566595</c:v>
                </c:pt>
                <c:pt idx="4007">
                  <c:v>27.541893060000035</c:v>
                </c:pt>
                <c:pt idx="4008">
                  <c:v>27.539853660000048</c:v>
                </c:pt>
                <c:pt idx="4009">
                  <c:v>27.535061070000001</c:v>
                </c:pt>
                <c:pt idx="4010">
                  <c:v>27.53302167</c:v>
                </c:pt>
                <c:pt idx="4011">
                  <c:v>27.526087709999999</c:v>
                </c:pt>
                <c:pt idx="4012">
                  <c:v>27.522314820000002</c:v>
                </c:pt>
                <c:pt idx="4013">
                  <c:v>27.524354219999999</c:v>
                </c:pt>
                <c:pt idx="4014">
                  <c:v>27.515890710000043</c:v>
                </c:pt>
                <c:pt idx="4015">
                  <c:v>27.51160797</c:v>
                </c:pt>
                <c:pt idx="4016">
                  <c:v>27.510894180000047</c:v>
                </c:pt>
                <c:pt idx="4017">
                  <c:v>27.505693709999989</c:v>
                </c:pt>
                <c:pt idx="4018">
                  <c:v>27.502226729999986</c:v>
                </c:pt>
                <c:pt idx="4019">
                  <c:v>27.49794399</c:v>
                </c:pt>
                <c:pt idx="4020">
                  <c:v>27.494986860000001</c:v>
                </c:pt>
                <c:pt idx="4021">
                  <c:v>27.491825790000036</c:v>
                </c:pt>
                <c:pt idx="4022">
                  <c:v>27.488562749999947</c:v>
                </c:pt>
                <c:pt idx="4023">
                  <c:v>27.48417804</c:v>
                </c:pt>
                <c:pt idx="4024">
                  <c:v>27.4825465199999</c:v>
                </c:pt>
                <c:pt idx="4025">
                  <c:v>27.47693817</c:v>
                </c:pt>
                <c:pt idx="4026">
                  <c:v>27.472043609999947</c:v>
                </c:pt>
                <c:pt idx="4027">
                  <c:v>27.469596329999959</c:v>
                </c:pt>
                <c:pt idx="4028">
                  <c:v>27.465925410000001</c:v>
                </c:pt>
                <c:pt idx="4029">
                  <c:v>27.46235645999996</c:v>
                </c:pt>
                <c:pt idx="4030">
                  <c:v>27.458685539999959</c:v>
                </c:pt>
                <c:pt idx="4031">
                  <c:v>27.456646139999947</c:v>
                </c:pt>
                <c:pt idx="4032">
                  <c:v>27.45277127999994</c:v>
                </c:pt>
                <c:pt idx="4033">
                  <c:v>27.449712179999924</c:v>
                </c:pt>
                <c:pt idx="4034">
                  <c:v>27.446449139999917</c:v>
                </c:pt>
                <c:pt idx="4035">
                  <c:v>27.442064430000002</c:v>
                </c:pt>
                <c:pt idx="4036">
                  <c:v>27.439821089999999</c:v>
                </c:pt>
                <c:pt idx="4037">
                  <c:v>27.434722589999943</c:v>
                </c:pt>
                <c:pt idx="4038">
                  <c:v>27.430337879999943</c:v>
                </c:pt>
                <c:pt idx="4039">
                  <c:v>27.42707484</c:v>
                </c:pt>
                <c:pt idx="4040">
                  <c:v>27.42432165</c:v>
                </c:pt>
                <c:pt idx="4041">
                  <c:v>27.422384219999959</c:v>
                </c:pt>
                <c:pt idx="4042">
                  <c:v>27.41759163</c:v>
                </c:pt>
                <c:pt idx="4043">
                  <c:v>27.41177933999996</c:v>
                </c:pt>
                <c:pt idx="4044">
                  <c:v>27.41045373</c:v>
                </c:pt>
                <c:pt idx="4045">
                  <c:v>27.40576310999996</c:v>
                </c:pt>
                <c:pt idx="4046">
                  <c:v>27.402296129999989</c:v>
                </c:pt>
                <c:pt idx="4047">
                  <c:v>27.39740157</c:v>
                </c:pt>
                <c:pt idx="4048">
                  <c:v>27.392507009999989</c:v>
                </c:pt>
                <c:pt idx="4049">
                  <c:v>27.389141999999989</c:v>
                </c:pt>
                <c:pt idx="4050">
                  <c:v>27.388326239999916</c:v>
                </c:pt>
                <c:pt idx="4051">
                  <c:v>27.38190213</c:v>
                </c:pt>
                <c:pt idx="4052">
                  <c:v>27.37935287999996</c:v>
                </c:pt>
                <c:pt idx="4053">
                  <c:v>27.375885900000039</c:v>
                </c:pt>
                <c:pt idx="4054">
                  <c:v>27.37088937</c:v>
                </c:pt>
                <c:pt idx="4055">
                  <c:v>27.368747999999947</c:v>
                </c:pt>
                <c:pt idx="4056">
                  <c:v>27.36375147</c:v>
                </c:pt>
                <c:pt idx="4057">
                  <c:v>27.359774640000001</c:v>
                </c:pt>
                <c:pt idx="4058">
                  <c:v>27.357837210000035</c:v>
                </c:pt>
                <c:pt idx="4059">
                  <c:v>27.35069931</c:v>
                </c:pt>
                <c:pt idx="4060">
                  <c:v>27.34947567</c:v>
                </c:pt>
                <c:pt idx="4061">
                  <c:v>27.345906719999999</c:v>
                </c:pt>
                <c:pt idx="4062">
                  <c:v>27.34254170999996</c:v>
                </c:pt>
                <c:pt idx="4063">
                  <c:v>27.337239269999987</c:v>
                </c:pt>
                <c:pt idx="4064">
                  <c:v>27.33377228999996</c:v>
                </c:pt>
                <c:pt idx="4065">
                  <c:v>27.330713190000001</c:v>
                </c:pt>
                <c:pt idx="4066">
                  <c:v>27.325614690000002</c:v>
                </c:pt>
                <c:pt idx="4067">
                  <c:v>27.323473320000005</c:v>
                </c:pt>
                <c:pt idx="4068">
                  <c:v>27.318374819999999</c:v>
                </c:pt>
                <c:pt idx="4069">
                  <c:v>27.314805870000043</c:v>
                </c:pt>
                <c:pt idx="4070">
                  <c:v>27.309911310000043</c:v>
                </c:pt>
                <c:pt idx="4071">
                  <c:v>27.307667970000001</c:v>
                </c:pt>
                <c:pt idx="4072">
                  <c:v>27.303283260000001</c:v>
                </c:pt>
                <c:pt idx="4073">
                  <c:v>27.30002022</c:v>
                </c:pt>
                <c:pt idx="4074">
                  <c:v>27.297674910000001</c:v>
                </c:pt>
                <c:pt idx="4075">
                  <c:v>27.29308625999996</c:v>
                </c:pt>
                <c:pt idx="4076">
                  <c:v>27.289721249999928</c:v>
                </c:pt>
                <c:pt idx="4077">
                  <c:v>27.284622749999951</c:v>
                </c:pt>
                <c:pt idx="4078">
                  <c:v>27.280340009999943</c:v>
                </c:pt>
                <c:pt idx="4079">
                  <c:v>27.276261210000001</c:v>
                </c:pt>
                <c:pt idx="4080">
                  <c:v>27.272998170000001</c:v>
                </c:pt>
                <c:pt idx="4081">
                  <c:v>27.269123309999959</c:v>
                </c:pt>
                <c:pt idx="4082">
                  <c:v>27.265554359999989</c:v>
                </c:pt>
                <c:pt idx="4083">
                  <c:v>27.261271619999999</c:v>
                </c:pt>
                <c:pt idx="4084">
                  <c:v>27.257396759999999</c:v>
                </c:pt>
                <c:pt idx="4085">
                  <c:v>27.250768709999999</c:v>
                </c:pt>
                <c:pt idx="4086">
                  <c:v>27.248015519999964</c:v>
                </c:pt>
                <c:pt idx="4087">
                  <c:v>27.242815050000001</c:v>
                </c:pt>
                <c:pt idx="4088">
                  <c:v>27.24077565</c:v>
                </c:pt>
                <c:pt idx="4089">
                  <c:v>27.23577912</c:v>
                </c:pt>
                <c:pt idx="4090">
                  <c:v>27.229456980000002</c:v>
                </c:pt>
                <c:pt idx="4091">
                  <c:v>27.225786059999951</c:v>
                </c:pt>
                <c:pt idx="4092">
                  <c:v>27.223032869999951</c:v>
                </c:pt>
                <c:pt idx="4093">
                  <c:v>27.215792999999959</c:v>
                </c:pt>
                <c:pt idx="4094">
                  <c:v>27.212427990000002</c:v>
                </c:pt>
                <c:pt idx="4095">
                  <c:v>27.206819639999964</c:v>
                </c:pt>
                <c:pt idx="4096">
                  <c:v>27.202332959999936</c:v>
                </c:pt>
                <c:pt idx="4097">
                  <c:v>27.19703052000003</c:v>
                </c:pt>
                <c:pt idx="4098">
                  <c:v>27.191728080000001</c:v>
                </c:pt>
                <c:pt idx="4099">
                  <c:v>27.185303969999989</c:v>
                </c:pt>
                <c:pt idx="4100">
                  <c:v>27.18091926</c:v>
                </c:pt>
                <c:pt idx="4101">
                  <c:v>27.174801060000071</c:v>
                </c:pt>
                <c:pt idx="4102">
                  <c:v>27.167969070000005</c:v>
                </c:pt>
                <c:pt idx="4103">
                  <c:v>27.160219350000002</c:v>
                </c:pt>
                <c:pt idx="4104">
                  <c:v>27.154203120000052</c:v>
                </c:pt>
                <c:pt idx="4105">
                  <c:v>27.148900680000001</c:v>
                </c:pt>
                <c:pt idx="4106">
                  <c:v>27.143802180000005</c:v>
                </c:pt>
                <c:pt idx="4107">
                  <c:v>27.134420940000005</c:v>
                </c:pt>
                <c:pt idx="4108">
                  <c:v>27.12860865</c:v>
                </c:pt>
                <c:pt idx="4109">
                  <c:v>27.12371409</c:v>
                </c:pt>
                <c:pt idx="4110">
                  <c:v>27.116882100000051</c:v>
                </c:pt>
                <c:pt idx="4111">
                  <c:v>27.10964222999996</c:v>
                </c:pt>
                <c:pt idx="4112">
                  <c:v>27.104237820000005</c:v>
                </c:pt>
                <c:pt idx="4113">
                  <c:v>27.09587627999996</c:v>
                </c:pt>
                <c:pt idx="4114">
                  <c:v>27.088024589999947</c:v>
                </c:pt>
                <c:pt idx="4115">
                  <c:v>27.08047880999996</c:v>
                </c:pt>
                <c:pt idx="4116">
                  <c:v>27.0720153</c:v>
                </c:pt>
                <c:pt idx="4117">
                  <c:v>27.064265580000001</c:v>
                </c:pt>
                <c:pt idx="4118">
                  <c:v>27.05722965</c:v>
                </c:pt>
                <c:pt idx="4119">
                  <c:v>27.049275990000005</c:v>
                </c:pt>
                <c:pt idx="4120">
                  <c:v>27.04040459999996</c:v>
                </c:pt>
                <c:pt idx="4121">
                  <c:v>27.033368670000005</c:v>
                </c:pt>
                <c:pt idx="4122">
                  <c:v>27.022151969999999</c:v>
                </c:pt>
                <c:pt idx="4123">
                  <c:v>27.01328058</c:v>
                </c:pt>
                <c:pt idx="4124">
                  <c:v>27.0067545</c:v>
                </c:pt>
                <c:pt idx="4125">
                  <c:v>26.99727129</c:v>
                </c:pt>
                <c:pt idx="4126">
                  <c:v>26.985442769999924</c:v>
                </c:pt>
                <c:pt idx="4127">
                  <c:v>26.97697926</c:v>
                </c:pt>
                <c:pt idx="4128">
                  <c:v>26.968617719999951</c:v>
                </c:pt>
                <c:pt idx="4129">
                  <c:v>26.956993140000005</c:v>
                </c:pt>
                <c:pt idx="4130">
                  <c:v>26.94975326999996</c:v>
                </c:pt>
                <c:pt idx="4131">
                  <c:v>26.937720810000002</c:v>
                </c:pt>
                <c:pt idx="4132">
                  <c:v>26.928033659999951</c:v>
                </c:pt>
                <c:pt idx="4133">
                  <c:v>26.916205139999999</c:v>
                </c:pt>
                <c:pt idx="4134">
                  <c:v>26.90723178</c:v>
                </c:pt>
                <c:pt idx="4135">
                  <c:v>26.896524930000002</c:v>
                </c:pt>
                <c:pt idx="4136">
                  <c:v>26.883268829999999</c:v>
                </c:pt>
                <c:pt idx="4137">
                  <c:v>26.8731738</c:v>
                </c:pt>
                <c:pt idx="4138">
                  <c:v>26.862466950000002</c:v>
                </c:pt>
                <c:pt idx="4139">
                  <c:v>26.850332520000002</c:v>
                </c:pt>
                <c:pt idx="4140">
                  <c:v>26.837688240000031</c:v>
                </c:pt>
                <c:pt idx="4141">
                  <c:v>26.825043959999959</c:v>
                </c:pt>
                <c:pt idx="4142">
                  <c:v>26.815764690000005</c:v>
                </c:pt>
                <c:pt idx="4143">
                  <c:v>26.8028145</c:v>
                </c:pt>
                <c:pt idx="4144">
                  <c:v>26.791189920000001</c:v>
                </c:pt>
                <c:pt idx="4145">
                  <c:v>26.77925943</c:v>
                </c:pt>
                <c:pt idx="4146">
                  <c:v>26.765391509999951</c:v>
                </c:pt>
                <c:pt idx="4147">
                  <c:v>26.751727529999989</c:v>
                </c:pt>
                <c:pt idx="4148">
                  <c:v>26.740000979999959</c:v>
                </c:pt>
                <c:pt idx="4149">
                  <c:v>26.727662609999989</c:v>
                </c:pt>
                <c:pt idx="4150">
                  <c:v>26.712876959999999</c:v>
                </c:pt>
                <c:pt idx="4151">
                  <c:v>26.700640559999947</c:v>
                </c:pt>
                <c:pt idx="4152">
                  <c:v>26.687690369999999</c:v>
                </c:pt>
                <c:pt idx="4153">
                  <c:v>26.674740180000001</c:v>
                </c:pt>
                <c:pt idx="4154">
                  <c:v>26.662605750000001</c:v>
                </c:pt>
                <c:pt idx="4155">
                  <c:v>26.648329949999951</c:v>
                </c:pt>
                <c:pt idx="4156">
                  <c:v>26.633748239999989</c:v>
                </c:pt>
                <c:pt idx="4157">
                  <c:v>26.619676380000001</c:v>
                </c:pt>
                <c:pt idx="4158">
                  <c:v>26.606828160000056</c:v>
                </c:pt>
                <c:pt idx="4159">
                  <c:v>26.59081887</c:v>
                </c:pt>
                <c:pt idx="4160">
                  <c:v>26.576747010000002</c:v>
                </c:pt>
                <c:pt idx="4161">
                  <c:v>26.561655450000035</c:v>
                </c:pt>
                <c:pt idx="4162">
                  <c:v>26.546156010000001</c:v>
                </c:pt>
                <c:pt idx="4163">
                  <c:v>26.530962479999999</c:v>
                </c:pt>
                <c:pt idx="4164">
                  <c:v>26.517400470000005</c:v>
                </c:pt>
                <c:pt idx="4165">
                  <c:v>26.502104969999987</c:v>
                </c:pt>
                <c:pt idx="4166">
                  <c:v>26.486299619999951</c:v>
                </c:pt>
                <c:pt idx="4167">
                  <c:v>26.469474569999964</c:v>
                </c:pt>
                <c:pt idx="4168">
                  <c:v>26.453261340000001</c:v>
                </c:pt>
                <c:pt idx="4169">
                  <c:v>26.437150079999999</c:v>
                </c:pt>
                <c:pt idx="4170">
                  <c:v>26.42216049</c:v>
                </c:pt>
                <c:pt idx="4171">
                  <c:v>26.405335440000002</c:v>
                </c:pt>
                <c:pt idx="4172">
                  <c:v>26.39075373</c:v>
                </c:pt>
                <c:pt idx="4173">
                  <c:v>26.375560199999999</c:v>
                </c:pt>
                <c:pt idx="4174">
                  <c:v>26.356287869999999</c:v>
                </c:pt>
                <c:pt idx="4175">
                  <c:v>26.337831300000047</c:v>
                </c:pt>
                <c:pt idx="4176">
                  <c:v>26.322841709999999</c:v>
                </c:pt>
                <c:pt idx="4177">
                  <c:v>26.30509893</c:v>
                </c:pt>
                <c:pt idx="4178">
                  <c:v>26.288273879999924</c:v>
                </c:pt>
                <c:pt idx="4179">
                  <c:v>26.270021249999989</c:v>
                </c:pt>
                <c:pt idx="4180">
                  <c:v>26.252584380000002</c:v>
                </c:pt>
                <c:pt idx="4181">
                  <c:v>26.235861300000035</c:v>
                </c:pt>
                <c:pt idx="4182">
                  <c:v>26.218730339999947</c:v>
                </c:pt>
                <c:pt idx="4183">
                  <c:v>26.201497410000005</c:v>
                </c:pt>
                <c:pt idx="4184">
                  <c:v>26.184876299999999</c:v>
                </c:pt>
                <c:pt idx="4185">
                  <c:v>26.165501999999989</c:v>
                </c:pt>
                <c:pt idx="4186">
                  <c:v>26.147351340000039</c:v>
                </c:pt>
                <c:pt idx="4187">
                  <c:v>26.129914470000031</c:v>
                </c:pt>
                <c:pt idx="4188">
                  <c:v>26.111967750000094</c:v>
                </c:pt>
                <c:pt idx="4189">
                  <c:v>26.09259344999996</c:v>
                </c:pt>
                <c:pt idx="4190">
                  <c:v>26.075768400000001</c:v>
                </c:pt>
                <c:pt idx="4191">
                  <c:v>26.054150760000049</c:v>
                </c:pt>
                <c:pt idx="4192">
                  <c:v>26.036204040000001</c:v>
                </c:pt>
                <c:pt idx="4193">
                  <c:v>26.015300190000001</c:v>
                </c:pt>
                <c:pt idx="4194">
                  <c:v>25.997149529999959</c:v>
                </c:pt>
                <c:pt idx="4195">
                  <c:v>25.97808114</c:v>
                </c:pt>
                <c:pt idx="4196">
                  <c:v>25.958196989999959</c:v>
                </c:pt>
                <c:pt idx="4197">
                  <c:v>25.93861875</c:v>
                </c:pt>
                <c:pt idx="4198">
                  <c:v>25.919448389999989</c:v>
                </c:pt>
                <c:pt idx="4199">
                  <c:v>25.89844256999994</c:v>
                </c:pt>
                <c:pt idx="4200">
                  <c:v>25.878354479999999</c:v>
                </c:pt>
                <c:pt idx="4201">
                  <c:v>25.85949003</c:v>
                </c:pt>
                <c:pt idx="4202">
                  <c:v>25.839299969999999</c:v>
                </c:pt>
                <c:pt idx="4203">
                  <c:v>25.819925670000035</c:v>
                </c:pt>
                <c:pt idx="4204">
                  <c:v>25.799939549999959</c:v>
                </c:pt>
                <c:pt idx="4205">
                  <c:v>25.777302210000002</c:v>
                </c:pt>
                <c:pt idx="4206">
                  <c:v>25.759967310000043</c:v>
                </c:pt>
                <c:pt idx="4207">
                  <c:v>25.738451640000001</c:v>
                </c:pt>
                <c:pt idx="4208">
                  <c:v>25.718363549999989</c:v>
                </c:pt>
                <c:pt idx="4209">
                  <c:v>25.701028650000001</c:v>
                </c:pt>
                <c:pt idx="4210">
                  <c:v>25.678901160000049</c:v>
                </c:pt>
                <c:pt idx="4211">
                  <c:v>25.658915040000039</c:v>
                </c:pt>
                <c:pt idx="4212">
                  <c:v>25.640356499999999</c:v>
                </c:pt>
                <c:pt idx="4213">
                  <c:v>25.619758560000047</c:v>
                </c:pt>
                <c:pt idx="4214">
                  <c:v>25.60038426000003</c:v>
                </c:pt>
                <c:pt idx="4215">
                  <c:v>25.580602079999924</c:v>
                </c:pt>
                <c:pt idx="4216">
                  <c:v>25.558984440000035</c:v>
                </c:pt>
                <c:pt idx="4217">
                  <c:v>25.53971211</c:v>
                </c:pt>
                <c:pt idx="4218">
                  <c:v>25.51942008</c:v>
                </c:pt>
                <c:pt idx="4219">
                  <c:v>25.498720169999959</c:v>
                </c:pt>
                <c:pt idx="4220">
                  <c:v>25.477918290000005</c:v>
                </c:pt>
                <c:pt idx="4221">
                  <c:v>25.459359750000001</c:v>
                </c:pt>
                <c:pt idx="4222">
                  <c:v>25.437844080000001</c:v>
                </c:pt>
                <c:pt idx="4223">
                  <c:v>25.418061900000001</c:v>
                </c:pt>
                <c:pt idx="4224">
                  <c:v>25.396036380000002</c:v>
                </c:pt>
                <c:pt idx="4225">
                  <c:v>25.37339903999996</c:v>
                </c:pt>
                <c:pt idx="4226">
                  <c:v>25.353107009999999</c:v>
                </c:pt>
                <c:pt idx="4227">
                  <c:v>25.334650440000043</c:v>
                </c:pt>
                <c:pt idx="4228">
                  <c:v>25.312726889999947</c:v>
                </c:pt>
                <c:pt idx="4229">
                  <c:v>25.29100727999996</c:v>
                </c:pt>
                <c:pt idx="4230">
                  <c:v>25.269389639999947</c:v>
                </c:pt>
                <c:pt idx="4231">
                  <c:v>25.247262150000001</c:v>
                </c:pt>
                <c:pt idx="4232">
                  <c:v>25.224828750000043</c:v>
                </c:pt>
                <c:pt idx="4233">
                  <c:v>25.204944600000001</c:v>
                </c:pt>
                <c:pt idx="4234">
                  <c:v>25.18312302</c:v>
                </c:pt>
                <c:pt idx="4235">
                  <c:v>25.161913259999999</c:v>
                </c:pt>
                <c:pt idx="4236">
                  <c:v>25.139581830000001</c:v>
                </c:pt>
                <c:pt idx="4237">
                  <c:v>25.117556310000047</c:v>
                </c:pt>
                <c:pt idx="4238">
                  <c:v>25.095632759999951</c:v>
                </c:pt>
                <c:pt idx="4239">
                  <c:v>25.073709209999951</c:v>
                </c:pt>
                <c:pt idx="4240">
                  <c:v>25.049032469999986</c:v>
                </c:pt>
                <c:pt idx="4241">
                  <c:v>25.02812862</c:v>
                </c:pt>
                <c:pt idx="4242">
                  <c:v>25.00640900999996</c:v>
                </c:pt>
                <c:pt idx="4243">
                  <c:v>24.983261819999989</c:v>
                </c:pt>
                <c:pt idx="4244">
                  <c:v>24.961236299999928</c:v>
                </c:pt>
                <c:pt idx="4245">
                  <c:v>24.939516689999959</c:v>
                </c:pt>
                <c:pt idx="4246">
                  <c:v>24.918102989999959</c:v>
                </c:pt>
                <c:pt idx="4247">
                  <c:v>24.896995200000031</c:v>
                </c:pt>
                <c:pt idx="4248">
                  <c:v>24.874867710000075</c:v>
                </c:pt>
                <c:pt idx="4249">
                  <c:v>24.854575680000035</c:v>
                </c:pt>
                <c:pt idx="4250">
                  <c:v>24.83265213</c:v>
                </c:pt>
                <c:pt idx="4251">
                  <c:v>24.80950494</c:v>
                </c:pt>
                <c:pt idx="4252">
                  <c:v>24.789314879999925</c:v>
                </c:pt>
                <c:pt idx="4253">
                  <c:v>24.768512999999924</c:v>
                </c:pt>
                <c:pt idx="4254">
                  <c:v>24.747201269999987</c:v>
                </c:pt>
                <c:pt idx="4255">
                  <c:v>24.728540759999959</c:v>
                </c:pt>
                <c:pt idx="4256">
                  <c:v>24.70671917999994</c:v>
                </c:pt>
                <c:pt idx="4257">
                  <c:v>24.68530548</c:v>
                </c:pt>
                <c:pt idx="4258">
                  <c:v>24.66440163</c:v>
                </c:pt>
                <c:pt idx="4259">
                  <c:v>24.643191869999999</c:v>
                </c:pt>
                <c:pt idx="4260">
                  <c:v>24.6216762</c:v>
                </c:pt>
                <c:pt idx="4261">
                  <c:v>24.599548710000001</c:v>
                </c:pt>
                <c:pt idx="4262">
                  <c:v>24.579868500000035</c:v>
                </c:pt>
                <c:pt idx="4263">
                  <c:v>24.562635569999959</c:v>
                </c:pt>
                <c:pt idx="4264">
                  <c:v>24.542037629999989</c:v>
                </c:pt>
                <c:pt idx="4265">
                  <c:v>24.523173180000001</c:v>
                </c:pt>
                <c:pt idx="4266">
                  <c:v>24.502881150000043</c:v>
                </c:pt>
                <c:pt idx="4267">
                  <c:v>24.484322609999936</c:v>
                </c:pt>
                <c:pt idx="4268">
                  <c:v>24.463622699999924</c:v>
                </c:pt>
                <c:pt idx="4269">
                  <c:v>24.44159717999996</c:v>
                </c:pt>
                <c:pt idx="4270">
                  <c:v>24.422834699999989</c:v>
                </c:pt>
                <c:pt idx="4271">
                  <c:v>24.401115090000001</c:v>
                </c:pt>
                <c:pt idx="4272">
                  <c:v>24.38316837</c:v>
                </c:pt>
                <c:pt idx="4273">
                  <c:v>24.36389604</c:v>
                </c:pt>
                <c:pt idx="4274">
                  <c:v>24.344827649999999</c:v>
                </c:pt>
                <c:pt idx="4275">
                  <c:v>24.326880930000005</c:v>
                </c:pt>
                <c:pt idx="4276">
                  <c:v>24.30730269</c:v>
                </c:pt>
                <c:pt idx="4277">
                  <c:v>24.289355969999999</c:v>
                </c:pt>
                <c:pt idx="4278">
                  <c:v>24.27222501</c:v>
                </c:pt>
                <c:pt idx="4279">
                  <c:v>24.257133450000001</c:v>
                </c:pt>
                <c:pt idx="4280">
                  <c:v>24.240410369999989</c:v>
                </c:pt>
                <c:pt idx="4281">
                  <c:v>24.228479879999924</c:v>
                </c:pt>
                <c:pt idx="4282">
                  <c:v>24.20951346</c:v>
                </c:pt>
                <c:pt idx="4283">
                  <c:v>24.194217960000035</c:v>
                </c:pt>
                <c:pt idx="4284">
                  <c:v>24.176883060000051</c:v>
                </c:pt>
                <c:pt idx="4285">
                  <c:v>24.161689529999986</c:v>
                </c:pt>
                <c:pt idx="4286">
                  <c:v>24.147107819999999</c:v>
                </c:pt>
                <c:pt idx="4287">
                  <c:v>24.134361570000031</c:v>
                </c:pt>
                <c:pt idx="4288">
                  <c:v>24.115395150000047</c:v>
                </c:pt>
                <c:pt idx="4289">
                  <c:v>24.100201620000036</c:v>
                </c:pt>
                <c:pt idx="4290">
                  <c:v>24.082662779999943</c:v>
                </c:pt>
                <c:pt idx="4291">
                  <c:v>24.066551520000001</c:v>
                </c:pt>
                <c:pt idx="4292">
                  <c:v>24.04799298</c:v>
                </c:pt>
                <c:pt idx="4293">
                  <c:v>24.032493539999951</c:v>
                </c:pt>
                <c:pt idx="4294">
                  <c:v>24.013731060000001</c:v>
                </c:pt>
                <c:pt idx="4295">
                  <c:v>23.995478429999999</c:v>
                </c:pt>
                <c:pt idx="4296">
                  <c:v>23.978347469999989</c:v>
                </c:pt>
                <c:pt idx="4297">
                  <c:v>23.960808629999999</c:v>
                </c:pt>
                <c:pt idx="4298">
                  <c:v>23.943167819999989</c:v>
                </c:pt>
                <c:pt idx="4299">
                  <c:v>23.92675064999996</c:v>
                </c:pt>
                <c:pt idx="4300">
                  <c:v>23.909313780000002</c:v>
                </c:pt>
                <c:pt idx="4301">
                  <c:v>23.893202519999964</c:v>
                </c:pt>
                <c:pt idx="4302">
                  <c:v>23.875255800000001</c:v>
                </c:pt>
                <c:pt idx="4303">
                  <c:v>23.859246510000002</c:v>
                </c:pt>
                <c:pt idx="4304">
                  <c:v>23.842829340000002</c:v>
                </c:pt>
                <c:pt idx="4305">
                  <c:v>23.82549444</c:v>
                </c:pt>
                <c:pt idx="4306">
                  <c:v>23.80866938999996</c:v>
                </c:pt>
                <c:pt idx="4307">
                  <c:v>23.79215024999996</c:v>
                </c:pt>
                <c:pt idx="4308">
                  <c:v>23.776344900000002</c:v>
                </c:pt>
                <c:pt idx="4309">
                  <c:v>23.760029699999947</c:v>
                </c:pt>
                <c:pt idx="4310">
                  <c:v>23.744428290000002</c:v>
                </c:pt>
                <c:pt idx="4311">
                  <c:v>23.725971720000043</c:v>
                </c:pt>
                <c:pt idx="4312">
                  <c:v>23.711491980000005</c:v>
                </c:pt>
                <c:pt idx="4313">
                  <c:v>23.6957886</c:v>
                </c:pt>
                <c:pt idx="4314">
                  <c:v>23.678963549999999</c:v>
                </c:pt>
                <c:pt idx="4315">
                  <c:v>23.66356607999996</c:v>
                </c:pt>
                <c:pt idx="4316">
                  <c:v>23.64470163</c:v>
                </c:pt>
                <c:pt idx="4317">
                  <c:v>23.629202190000001</c:v>
                </c:pt>
                <c:pt idx="4318">
                  <c:v>23.612785020000043</c:v>
                </c:pt>
                <c:pt idx="4319">
                  <c:v>23.596265880000001</c:v>
                </c:pt>
                <c:pt idx="4320">
                  <c:v>23.579440829999989</c:v>
                </c:pt>
                <c:pt idx="4321">
                  <c:v>23.56445124</c:v>
                </c:pt>
                <c:pt idx="4322">
                  <c:v>23.54854391999994</c:v>
                </c:pt>
                <c:pt idx="4323">
                  <c:v>23.532228719999999</c:v>
                </c:pt>
                <c:pt idx="4324">
                  <c:v>23.514893820000047</c:v>
                </c:pt>
                <c:pt idx="4325">
                  <c:v>23.500618020000001</c:v>
                </c:pt>
                <c:pt idx="4326">
                  <c:v>23.482875240000002</c:v>
                </c:pt>
                <c:pt idx="4327">
                  <c:v>23.466967920000005</c:v>
                </c:pt>
                <c:pt idx="4328">
                  <c:v>23.451672420000001</c:v>
                </c:pt>
                <c:pt idx="4329">
                  <c:v>23.435561159999999</c:v>
                </c:pt>
                <c:pt idx="4330">
                  <c:v>23.418124290000002</c:v>
                </c:pt>
                <c:pt idx="4331">
                  <c:v>23.401605150000005</c:v>
                </c:pt>
                <c:pt idx="4332">
                  <c:v>23.383862369999999</c:v>
                </c:pt>
                <c:pt idx="4333">
                  <c:v>23.368362929999989</c:v>
                </c:pt>
                <c:pt idx="4334">
                  <c:v>23.35133394</c:v>
                </c:pt>
                <c:pt idx="4335">
                  <c:v>23.337567990000039</c:v>
                </c:pt>
                <c:pt idx="4336">
                  <c:v>23.31941733</c:v>
                </c:pt>
                <c:pt idx="4337">
                  <c:v>23.305243499999989</c:v>
                </c:pt>
                <c:pt idx="4338">
                  <c:v>23.289846029999989</c:v>
                </c:pt>
                <c:pt idx="4339">
                  <c:v>23.273428859999989</c:v>
                </c:pt>
                <c:pt idx="4340">
                  <c:v>23.255890019999999</c:v>
                </c:pt>
                <c:pt idx="4341">
                  <c:v>23.240390579999936</c:v>
                </c:pt>
                <c:pt idx="4342">
                  <c:v>23.221424160000005</c:v>
                </c:pt>
                <c:pt idx="4343">
                  <c:v>23.206740479999951</c:v>
                </c:pt>
                <c:pt idx="4344">
                  <c:v>23.190017399999999</c:v>
                </c:pt>
                <c:pt idx="4345">
                  <c:v>23.173804170000043</c:v>
                </c:pt>
                <c:pt idx="4346">
                  <c:v>23.161873679999999</c:v>
                </c:pt>
                <c:pt idx="4347">
                  <c:v>23.14362105</c:v>
                </c:pt>
                <c:pt idx="4348">
                  <c:v>23.126490090000001</c:v>
                </c:pt>
                <c:pt idx="4349">
                  <c:v>23.111500500000005</c:v>
                </c:pt>
                <c:pt idx="4350">
                  <c:v>23.095185300000001</c:v>
                </c:pt>
                <c:pt idx="4351">
                  <c:v>23.078666160000001</c:v>
                </c:pt>
                <c:pt idx="4352">
                  <c:v>23.062554899999959</c:v>
                </c:pt>
                <c:pt idx="4353">
                  <c:v>23.04654560999996</c:v>
                </c:pt>
                <c:pt idx="4354">
                  <c:v>23.029720559999959</c:v>
                </c:pt>
                <c:pt idx="4355">
                  <c:v>23.015546729999986</c:v>
                </c:pt>
                <c:pt idx="4356">
                  <c:v>22.998721679999925</c:v>
                </c:pt>
                <c:pt idx="4357">
                  <c:v>22.980469049999947</c:v>
                </c:pt>
                <c:pt idx="4358">
                  <c:v>22.965173549999925</c:v>
                </c:pt>
                <c:pt idx="4359">
                  <c:v>22.945187429999987</c:v>
                </c:pt>
                <c:pt idx="4360">
                  <c:v>22.927648589999947</c:v>
                </c:pt>
                <c:pt idx="4361">
                  <c:v>22.912964909999999</c:v>
                </c:pt>
                <c:pt idx="4362">
                  <c:v>22.895120160000001</c:v>
                </c:pt>
                <c:pt idx="4363">
                  <c:v>22.877173440000035</c:v>
                </c:pt>
                <c:pt idx="4364">
                  <c:v>22.860042479999951</c:v>
                </c:pt>
                <c:pt idx="4365">
                  <c:v>22.841076059999999</c:v>
                </c:pt>
                <c:pt idx="4366">
                  <c:v>22.821395850000005</c:v>
                </c:pt>
                <c:pt idx="4367">
                  <c:v>22.804978680000048</c:v>
                </c:pt>
                <c:pt idx="4368">
                  <c:v>22.784176799999987</c:v>
                </c:pt>
                <c:pt idx="4369">
                  <c:v>22.76694386999996</c:v>
                </c:pt>
                <c:pt idx="4370">
                  <c:v>22.74858926999994</c:v>
                </c:pt>
                <c:pt idx="4371">
                  <c:v>22.730336639999951</c:v>
                </c:pt>
                <c:pt idx="4372">
                  <c:v>22.715347050000002</c:v>
                </c:pt>
                <c:pt idx="4373">
                  <c:v>22.696584569999999</c:v>
                </c:pt>
                <c:pt idx="4374">
                  <c:v>22.678026030000002</c:v>
                </c:pt>
                <c:pt idx="4375">
                  <c:v>22.661608860000001</c:v>
                </c:pt>
                <c:pt idx="4376">
                  <c:v>22.641826680000001</c:v>
                </c:pt>
                <c:pt idx="4377">
                  <c:v>22.622860259999999</c:v>
                </c:pt>
                <c:pt idx="4378">
                  <c:v>22.602670199999999</c:v>
                </c:pt>
                <c:pt idx="4379">
                  <c:v>22.584723479999951</c:v>
                </c:pt>
                <c:pt idx="4380">
                  <c:v>22.565757059999989</c:v>
                </c:pt>
                <c:pt idx="4381">
                  <c:v>22.54648473</c:v>
                </c:pt>
                <c:pt idx="4382">
                  <c:v>22.5272124</c:v>
                </c:pt>
                <c:pt idx="4383">
                  <c:v>22.51069326</c:v>
                </c:pt>
                <c:pt idx="4384">
                  <c:v>22.492032749999947</c:v>
                </c:pt>
                <c:pt idx="4385">
                  <c:v>22.47388209</c:v>
                </c:pt>
                <c:pt idx="4386">
                  <c:v>22.455527489999959</c:v>
                </c:pt>
                <c:pt idx="4387">
                  <c:v>22.43758077</c:v>
                </c:pt>
                <c:pt idx="4388">
                  <c:v>22.42065375</c:v>
                </c:pt>
                <c:pt idx="4389">
                  <c:v>22.402299149999958</c:v>
                </c:pt>
                <c:pt idx="4390">
                  <c:v>22.382924850000002</c:v>
                </c:pt>
                <c:pt idx="4391">
                  <c:v>22.364876160000048</c:v>
                </c:pt>
                <c:pt idx="4392">
                  <c:v>22.346011709999999</c:v>
                </c:pt>
                <c:pt idx="4393">
                  <c:v>22.32714726</c:v>
                </c:pt>
                <c:pt idx="4394">
                  <c:v>22.309506450000001</c:v>
                </c:pt>
                <c:pt idx="4395">
                  <c:v>22.29319125</c:v>
                </c:pt>
                <c:pt idx="4396">
                  <c:v>22.274122859999959</c:v>
                </c:pt>
                <c:pt idx="4397">
                  <c:v>22.255972199999999</c:v>
                </c:pt>
                <c:pt idx="4398">
                  <c:v>22.239045180000005</c:v>
                </c:pt>
                <c:pt idx="4399">
                  <c:v>22.220486639999951</c:v>
                </c:pt>
                <c:pt idx="4400">
                  <c:v>22.202234010000002</c:v>
                </c:pt>
                <c:pt idx="4401">
                  <c:v>22.185612899999924</c:v>
                </c:pt>
                <c:pt idx="4402">
                  <c:v>22.168074059999999</c:v>
                </c:pt>
                <c:pt idx="4403">
                  <c:v>22.149923399999999</c:v>
                </c:pt>
                <c:pt idx="4404">
                  <c:v>22.131568800000039</c:v>
                </c:pt>
                <c:pt idx="4405">
                  <c:v>22.114233899999999</c:v>
                </c:pt>
                <c:pt idx="4406">
                  <c:v>22.096695060000005</c:v>
                </c:pt>
                <c:pt idx="4407">
                  <c:v>22.078442429999964</c:v>
                </c:pt>
                <c:pt idx="4408">
                  <c:v>22.059883890000005</c:v>
                </c:pt>
                <c:pt idx="4409">
                  <c:v>22.042956869999987</c:v>
                </c:pt>
                <c:pt idx="4410">
                  <c:v>22.02551999999994</c:v>
                </c:pt>
                <c:pt idx="4411">
                  <c:v>22.005635849999951</c:v>
                </c:pt>
                <c:pt idx="4412">
                  <c:v>21.987995040000001</c:v>
                </c:pt>
                <c:pt idx="4413">
                  <c:v>21.969742409999917</c:v>
                </c:pt>
                <c:pt idx="4414">
                  <c:v>21.950877960000035</c:v>
                </c:pt>
                <c:pt idx="4415">
                  <c:v>21.930891840000001</c:v>
                </c:pt>
                <c:pt idx="4416">
                  <c:v>21.91345497</c:v>
                </c:pt>
                <c:pt idx="4417">
                  <c:v>21.896324010000001</c:v>
                </c:pt>
                <c:pt idx="4418">
                  <c:v>21.878581230000002</c:v>
                </c:pt>
                <c:pt idx="4419">
                  <c:v>21.859308899999988</c:v>
                </c:pt>
                <c:pt idx="4420">
                  <c:v>21.843503549999959</c:v>
                </c:pt>
                <c:pt idx="4421">
                  <c:v>21.825046979999943</c:v>
                </c:pt>
                <c:pt idx="4422">
                  <c:v>21.809649509999947</c:v>
                </c:pt>
                <c:pt idx="4423">
                  <c:v>21.793436279999923</c:v>
                </c:pt>
                <c:pt idx="4424">
                  <c:v>21.777019110000001</c:v>
                </c:pt>
                <c:pt idx="4425">
                  <c:v>21.764986650000001</c:v>
                </c:pt>
                <c:pt idx="4426">
                  <c:v>21.759480269999987</c:v>
                </c:pt>
                <c:pt idx="4427">
                  <c:v>21.750608879999959</c:v>
                </c:pt>
                <c:pt idx="4428">
                  <c:v>21.73215231</c:v>
                </c:pt>
                <c:pt idx="4429">
                  <c:v>21.720527729999986</c:v>
                </c:pt>
                <c:pt idx="4430">
                  <c:v>21.702173129999988</c:v>
                </c:pt>
                <c:pt idx="4431">
                  <c:v>21.686775659999999</c:v>
                </c:pt>
                <c:pt idx="4432">
                  <c:v>21.668319089999951</c:v>
                </c:pt>
                <c:pt idx="4433">
                  <c:v>21.651799950000001</c:v>
                </c:pt>
                <c:pt idx="4434">
                  <c:v>21.635892630000001</c:v>
                </c:pt>
                <c:pt idx="4435">
                  <c:v>21.619781370000005</c:v>
                </c:pt>
                <c:pt idx="4436">
                  <c:v>21.604587840000001</c:v>
                </c:pt>
                <c:pt idx="4437">
                  <c:v>21.586029299999947</c:v>
                </c:pt>
                <c:pt idx="4438">
                  <c:v>21.570529859999951</c:v>
                </c:pt>
                <c:pt idx="4439">
                  <c:v>21.555642239999916</c:v>
                </c:pt>
                <c:pt idx="4440">
                  <c:v>21.536369910000001</c:v>
                </c:pt>
                <c:pt idx="4441">
                  <c:v>21.518831070000001</c:v>
                </c:pt>
                <c:pt idx="4442">
                  <c:v>21.502923750000001</c:v>
                </c:pt>
                <c:pt idx="4443">
                  <c:v>21.488342039999889</c:v>
                </c:pt>
                <c:pt idx="4444">
                  <c:v>21.468865770000001</c:v>
                </c:pt>
                <c:pt idx="4445">
                  <c:v>21.452652539999924</c:v>
                </c:pt>
                <c:pt idx="4446">
                  <c:v>21.436949160000001</c:v>
                </c:pt>
                <c:pt idx="4447">
                  <c:v>21.418900470000001</c:v>
                </c:pt>
                <c:pt idx="4448">
                  <c:v>21.405542399999923</c:v>
                </c:pt>
                <c:pt idx="4449">
                  <c:v>21.386168099999999</c:v>
                </c:pt>
                <c:pt idx="4450">
                  <c:v>21.371076540000001</c:v>
                </c:pt>
                <c:pt idx="4451">
                  <c:v>21.353639669999989</c:v>
                </c:pt>
                <c:pt idx="4452">
                  <c:v>21.337426440000005</c:v>
                </c:pt>
                <c:pt idx="4453">
                  <c:v>21.321519120000001</c:v>
                </c:pt>
                <c:pt idx="4454">
                  <c:v>21.30469407</c:v>
                </c:pt>
                <c:pt idx="4455">
                  <c:v>21.288480839999924</c:v>
                </c:pt>
                <c:pt idx="4456">
                  <c:v>21.272675490000001</c:v>
                </c:pt>
                <c:pt idx="4457">
                  <c:v>21.255442559999924</c:v>
                </c:pt>
                <c:pt idx="4458">
                  <c:v>21.242492369999951</c:v>
                </c:pt>
                <c:pt idx="4459">
                  <c:v>21.225769289999924</c:v>
                </c:pt>
                <c:pt idx="4460">
                  <c:v>21.21200333999996</c:v>
                </c:pt>
                <c:pt idx="4461">
                  <c:v>21.197013750000036</c:v>
                </c:pt>
                <c:pt idx="4462">
                  <c:v>21.181310369999988</c:v>
                </c:pt>
                <c:pt idx="4463">
                  <c:v>21.165606989999951</c:v>
                </c:pt>
                <c:pt idx="4464">
                  <c:v>21.150413459999999</c:v>
                </c:pt>
                <c:pt idx="4465">
                  <c:v>21.136953420000079</c:v>
                </c:pt>
                <c:pt idx="4466">
                  <c:v>21.120536249999951</c:v>
                </c:pt>
                <c:pt idx="4467">
                  <c:v>21.106566359999999</c:v>
                </c:pt>
                <c:pt idx="4468">
                  <c:v>21.095145720000001</c:v>
                </c:pt>
                <c:pt idx="4469">
                  <c:v>21.08158371</c:v>
                </c:pt>
                <c:pt idx="4470">
                  <c:v>21.066186239999947</c:v>
                </c:pt>
                <c:pt idx="4471">
                  <c:v>21.056397120000035</c:v>
                </c:pt>
                <c:pt idx="4472">
                  <c:v>21.043752839999943</c:v>
                </c:pt>
                <c:pt idx="4473">
                  <c:v>21.028049460000002</c:v>
                </c:pt>
                <c:pt idx="4474">
                  <c:v>21.01632291</c:v>
                </c:pt>
                <c:pt idx="4475">
                  <c:v>21.003168779999999</c:v>
                </c:pt>
                <c:pt idx="4476">
                  <c:v>20.99062646999996</c:v>
                </c:pt>
                <c:pt idx="4477">
                  <c:v>20.980939319999951</c:v>
                </c:pt>
                <c:pt idx="4478">
                  <c:v>20.96737731</c:v>
                </c:pt>
                <c:pt idx="4479">
                  <c:v>20.956670460000005</c:v>
                </c:pt>
                <c:pt idx="4480">
                  <c:v>20.94392420999996</c:v>
                </c:pt>
                <c:pt idx="4481">
                  <c:v>20.930770079999959</c:v>
                </c:pt>
                <c:pt idx="4482">
                  <c:v>20.915474579999959</c:v>
                </c:pt>
                <c:pt idx="4483">
                  <c:v>20.904869699999999</c:v>
                </c:pt>
                <c:pt idx="4484">
                  <c:v>20.890695870000002</c:v>
                </c:pt>
                <c:pt idx="4485">
                  <c:v>20.876420070000002</c:v>
                </c:pt>
                <c:pt idx="4486">
                  <c:v>20.863061999999999</c:v>
                </c:pt>
                <c:pt idx="4487">
                  <c:v>20.84929605</c:v>
                </c:pt>
                <c:pt idx="4488">
                  <c:v>20.836345860000005</c:v>
                </c:pt>
                <c:pt idx="4489">
                  <c:v>20.82247793999996</c:v>
                </c:pt>
                <c:pt idx="4490">
                  <c:v>20.807998200000039</c:v>
                </c:pt>
                <c:pt idx="4491">
                  <c:v>20.79392633999996</c:v>
                </c:pt>
                <c:pt idx="4492">
                  <c:v>20.777917049999999</c:v>
                </c:pt>
                <c:pt idx="4493">
                  <c:v>20.763335339999959</c:v>
                </c:pt>
                <c:pt idx="4494">
                  <c:v>20.74773392999996</c:v>
                </c:pt>
                <c:pt idx="4495">
                  <c:v>20.73610935</c:v>
                </c:pt>
                <c:pt idx="4496">
                  <c:v>20.72122173</c:v>
                </c:pt>
                <c:pt idx="4497">
                  <c:v>20.709495180000001</c:v>
                </c:pt>
                <c:pt idx="4498">
                  <c:v>20.695015439999999</c:v>
                </c:pt>
                <c:pt idx="4499">
                  <c:v>20.679312060000001</c:v>
                </c:pt>
                <c:pt idx="4500">
                  <c:v>20.668095359999999</c:v>
                </c:pt>
                <c:pt idx="4501">
                  <c:v>20.653513650000001</c:v>
                </c:pt>
                <c:pt idx="4502">
                  <c:v>20.640563459999999</c:v>
                </c:pt>
                <c:pt idx="4503">
                  <c:v>20.624248260000005</c:v>
                </c:pt>
                <c:pt idx="4504">
                  <c:v>20.610176400000043</c:v>
                </c:pt>
                <c:pt idx="4505">
                  <c:v>20.595492719999989</c:v>
                </c:pt>
                <c:pt idx="4506">
                  <c:v>20.58346025999996</c:v>
                </c:pt>
                <c:pt idx="4507">
                  <c:v>20.568878550000001</c:v>
                </c:pt>
                <c:pt idx="4508">
                  <c:v>20.554806689999999</c:v>
                </c:pt>
                <c:pt idx="4509">
                  <c:v>20.542978170000001</c:v>
                </c:pt>
                <c:pt idx="4510">
                  <c:v>20.527886609999999</c:v>
                </c:pt>
                <c:pt idx="4511">
                  <c:v>20.513304900000001</c:v>
                </c:pt>
                <c:pt idx="4512">
                  <c:v>20.502801990000005</c:v>
                </c:pt>
                <c:pt idx="4513">
                  <c:v>20.490055739999999</c:v>
                </c:pt>
                <c:pt idx="4514">
                  <c:v>20.477411459999999</c:v>
                </c:pt>
                <c:pt idx="4515">
                  <c:v>20.46405339</c:v>
                </c:pt>
                <c:pt idx="4516">
                  <c:v>20.450695320000001</c:v>
                </c:pt>
                <c:pt idx="4517">
                  <c:v>20.437847099999999</c:v>
                </c:pt>
                <c:pt idx="4518">
                  <c:v>20.422755539999951</c:v>
                </c:pt>
                <c:pt idx="4519">
                  <c:v>20.409193529999989</c:v>
                </c:pt>
                <c:pt idx="4520">
                  <c:v>20.395427579999943</c:v>
                </c:pt>
                <c:pt idx="4521">
                  <c:v>20.383395119999999</c:v>
                </c:pt>
                <c:pt idx="4522">
                  <c:v>20.36922128999996</c:v>
                </c:pt>
                <c:pt idx="4523">
                  <c:v>20.35535337</c:v>
                </c:pt>
                <c:pt idx="4524">
                  <c:v>20.342199239999925</c:v>
                </c:pt>
                <c:pt idx="4525">
                  <c:v>20.32853525999996</c:v>
                </c:pt>
                <c:pt idx="4526">
                  <c:v>20.315279159999999</c:v>
                </c:pt>
                <c:pt idx="4527">
                  <c:v>20.301615179999999</c:v>
                </c:pt>
                <c:pt idx="4528">
                  <c:v>20.28876695999994</c:v>
                </c:pt>
                <c:pt idx="4529">
                  <c:v>20.275918740000005</c:v>
                </c:pt>
                <c:pt idx="4530">
                  <c:v>20.261438999999989</c:v>
                </c:pt>
                <c:pt idx="4531">
                  <c:v>20.250222299999951</c:v>
                </c:pt>
                <c:pt idx="4532">
                  <c:v>20.233601190000005</c:v>
                </c:pt>
                <c:pt idx="4533">
                  <c:v>20.219121449999999</c:v>
                </c:pt>
                <c:pt idx="4534">
                  <c:v>20.20770080999996</c:v>
                </c:pt>
                <c:pt idx="4535">
                  <c:v>20.190161970000005</c:v>
                </c:pt>
                <c:pt idx="4536">
                  <c:v>20.177109810000001</c:v>
                </c:pt>
                <c:pt idx="4537">
                  <c:v>20.160998549999999</c:v>
                </c:pt>
                <c:pt idx="4538">
                  <c:v>20.14866018</c:v>
                </c:pt>
                <c:pt idx="4539">
                  <c:v>20.135200139999988</c:v>
                </c:pt>
                <c:pt idx="4540">
                  <c:v>20.122249949999951</c:v>
                </c:pt>
                <c:pt idx="4541">
                  <c:v>20.105730809999951</c:v>
                </c:pt>
                <c:pt idx="4542">
                  <c:v>20.093596379999958</c:v>
                </c:pt>
                <c:pt idx="4543">
                  <c:v>20.077689060000001</c:v>
                </c:pt>
                <c:pt idx="4544">
                  <c:v>20.065452660000002</c:v>
                </c:pt>
                <c:pt idx="4545">
                  <c:v>20.048831549999989</c:v>
                </c:pt>
                <c:pt idx="4546">
                  <c:v>20.034861660000075</c:v>
                </c:pt>
                <c:pt idx="4547">
                  <c:v>20.02293117</c:v>
                </c:pt>
                <c:pt idx="4548">
                  <c:v>20.011918410000067</c:v>
                </c:pt>
                <c:pt idx="4549">
                  <c:v>20.003352930000002</c:v>
                </c:pt>
                <c:pt idx="4550">
                  <c:v>19.98775152</c:v>
                </c:pt>
                <c:pt idx="4551">
                  <c:v>19.9728639</c:v>
                </c:pt>
                <c:pt idx="4552">
                  <c:v>19.95807825</c:v>
                </c:pt>
                <c:pt idx="4553">
                  <c:v>19.944108360000001</c:v>
                </c:pt>
                <c:pt idx="4554">
                  <c:v>19.929730589999924</c:v>
                </c:pt>
                <c:pt idx="4555">
                  <c:v>19.914537060000001</c:v>
                </c:pt>
                <c:pt idx="4556">
                  <c:v>19.899955350000056</c:v>
                </c:pt>
                <c:pt idx="4557">
                  <c:v>19.884048029999999</c:v>
                </c:pt>
                <c:pt idx="4558">
                  <c:v>19.870893899999999</c:v>
                </c:pt>
                <c:pt idx="4559">
                  <c:v>19.855700369999987</c:v>
                </c:pt>
                <c:pt idx="4560">
                  <c:v>19.840404869999986</c:v>
                </c:pt>
                <c:pt idx="4561">
                  <c:v>19.824191639999999</c:v>
                </c:pt>
                <c:pt idx="4562">
                  <c:v>19.810017810000005</c:v>
                </c:pt>
                <c:pt idx="4563">
                  <c:v>19.79380458</c:v>
                </c:pt>
                <c:pt idx="4564">
                  <c:v>19.780242569999924</c:v>
                </c:pt>
                <c:pt idx="4565">
                  <c:v>19.764335249999956</c:v>
                </c:pt>
                <c:pt idx="4566">
                  <c:v>19.750263390000001</c:v>
                </c:pt>
                <c:pt idx="4567">
                  <c:v>19.733234400000001</c:v>
                </c:pt>
                <c:pt idx="4568">
                  <c:v>19.720080269999986</c:v>
                </c:pt>
                <c:pt idx="4569">
                  <c:v>19.70111384999996</c:v>
                </c:pt>
                <c:pt idx="4570">
                  <c:v>19.685308499999987</c:v>
                </c:pt>
                <c:pt idx="4571">
                  <c:v>19.668075569999999</c:v>
                </c:pt>
                <c:pt idx="4572">
                  <c:v>19.65257613</c:v>
                </c:pt>
                <c:pt idx="4573">
                  <c:v>19.634935320000075</c:v>
                </c:pt>
                <c:pt idx="4574">
                  <c:v>19.619129969999999</c:v>
                </c:pt>
                <c:pt idx="4575">
                  <c:v>19.601081279999999</c:v>
                </c:pt>
                <c:pt idx="4576">
                  <c:v>19.583644410000002</c:v>
                </c:pt>
                <c:pt idx="4577">
                  <c:v>19.56539177999996</c:v>
                </c:pt>
                <c:pt idx="4578">
                  <c:v>19.54713915</c:v>
                </c:pt>
                <c:pt idx="4579">
                  <c:v>19.529192430000002</c:v>
                </c:pt>
                <c:pt idx="4580">
                  <c:v>19.510939799999999</c:v>
                </c:pt>
                <c:pt idx="4581">
                  <c:v>19.494726569999951</c:v>
                </c:pt>
                <c:pt idx="4582">
                  <c:v>19.478513339999925</c:v>
                </c:pt>
                <c:pt idx="4583">
                  <c:v>19.459648889999947</c:v>
                </c:pt>
                <c:pt idx="4584">
                  <c:v>19.443843539999936</c:v>
                </c:pt>
                <c:pt idx="4585">
                  <c:v>19.42365347999996</c:v>
                </c:pt>
                <c:pt idx="4586">
                  <c:v>19.406726460000002</c:v>
                </c:pt>
                <c:pt idx="4587">
                  <c:v>19.390717169999999</c:v>
                </c:pt>
                <c:pt idx="4588">
                  <c:v>19.372464539999989</c:v>
                </c:pt>
                <c:pt idx="4589">
                  <c:v>19.357372980000001</c:v>
                </c:pt>
                <c:pt idx="4590">
                  <c:v>19.337896710000056</c:v>
                </c:pt>
                <c:pt idx="4591">
                  <c:v>19.322499239999924</c:v>
                </c:pt>
                <c:pt idx="4592">
                  <c:v>19.304960400000049</c:v>
                </c:pt>
                <c:pt idx="4593">
                  <c:v>19.286197919999989</c:v>
                </c:pt>
                <c:pt idx="4594">
                  <c:v>19.268761050000002</c:v>
                </c:pt>
                <c:pt idx="4595">
                  <c:v>19.25030448</c:v>
                </c:pt>
                <c:pt idx="4596">
                  <c:v>19.235518829999986</c:v>
                </c:pt>
                <c:pt idx="4597">
                  <c:v>19.216042560000002</c:v>
                </c:pt>
                <c:pt idx="4598">
                  <c:v>19.201052969999999</c:v>
                </c:pt>
                <c:pt idx="4599">
                  <c:v>19.182902309999989</c:v>
                </c:pt>
                <c:pt idx="4600">
                  <c:v>19.165567410000001</c:v>
                </c:pt>
                <c:pt idx="4601">
                  <c:v>19.149048270000002</c:v>
                </c:pt>
                <c:pt idx="4602">
                  <c:v>19.132529130000002</c:v>
                </c:pt>
                <c:pt idx="4603">
                  <c:v>19.114990290000048</c:v>
                </c:pt>
                <c:pt idx="4604">
                  <c:v>19.099388879999989</c:v>
                </c:pt>
                <c:pt idx="4605">
                  <c:v>19.079708669999999</c:v>
                </c:pt>
                <c:pt idx="4606">
                  <c:v>19.062067859999964</c:v>
                </c:pt>
                <c:pt idx="4607">
                  <c:v>19.048403879999924</c:v>
                </c:pt>
                <c:pt idx="4608">
                  <c:v>19.028519729999989</c:v>
                </c:pt>
                <c:pt idx="4609">
                  <c:v>19.013428170000001</c:v>
                </c:pt>
                <c:pt idx="4610">
                  <c:v>18.994155840000001</c:v>
                </c:pt>
                <c:pt idx="4611">
                  <c:v>18.977738669999987</c:v>
                </c:pt>
                <c:pt idx="4612">
                  <c:v>18.96193332</c:v>
                </c:pt>
                <c:pt idx="4613">
                  <c:v>18.943476749999959</c:v>
                </c:pt>
                <c:pt idx="4614">
                  <c:v>18.926855639999999</c:v>
                </c:pt>
                <c:pt idx="4615">
                  <c:v>18.909316799999964</c:v>
                </c:pt>
                <c:pt idx="4616">
                  <c:v>18.894735090000001</c:v>
                </c:pt>
                <c:pt idx="4617">
                  <c:v>18.875564730000001</c:v>
                </c:pt>
                <c:pt idx="4618">
                  <c:v>18.859351500000031</c:v>
                </c:pt>
                <c:pt idx="4619">
                  <c:v>18.844157970000001</c:v>
                </c:pt>
                <c:pt idx="4620">
                  <c:v>18.824885640000051</c:v>
                </c:pt>
                <c:pt idx="4621">
                  <c:v>18.80918226</c:v>
                </c:pt>
                <c:pt idx="4622">
                  <c:v>18.794702519999959</c:v>
                </c:pt>
                <c:pt idx="4623">
                  <c:v>18.775022309999951</c:v>
                </c:pt>
                <c:pt idx="4624">
                  <c:v>18.758911050000005</c:v>
                </c:pt>
                <c:pt idx="4625">
                  <c:v>18.742085999999986</c:v>
                </c:pt>
                <c:pt idx="4626">
                  <c:v>18.725872769999999</c:v>
                </c:pt>
                <c:pt idx="4627">
                  <c:v>18.710883180000035</c:v>
                </c:pt>
                <c:pt idx="4628">
                  <c:v>18.694567979999999</c:v>
                </c:pt>
                <c:pt idx="4629">
                  <c:v>18.678252780000001</c:v>
                </c:pt>
                <c:pt idx="4630">
                  <c:v>18.66142773</c:v>
                </c:pt>
                <c:pt idx="4631">
                  <c:v>18.646846020000005</c:v>
                </c:pt>
                <c:pt idx="4632">
                  <c:v>18.631856430000063</c:v>
                </c:pt>
                <c:pt idx="4633">
                  <c:v>18.616356990000035</c:v>
                </c:pt>
                <c:pt idx="4634">
                  <c:v>18.600245730000001</c:v>
                </c:pt>
                <c:pt idx="4635">
                  <c:v>18.583522649999924</c:v>
                </c:pt>
                <c:pt idx="4636">
                  <c:v>18.567717300000002</c:v>
                </c:pt>
                <c:pt idx="4637">
                  <c:v>18.552829679999959</c:v>
                </c:pt>
                <c:pt idx="4638">
                  <c:v>18.534373110000043</c:v>
                </c:pt>
                <c:pt idx="4639">
                  <c:v>18.520505190000005</c:v>
                </c:pt>
                <c:pt idx="4640">
                  <c:v>18.503272259999989</c:v>
                </c:pt>
                <c:pt idx="4641">
                  <c:v>18.487364939999964</c:v>
                </c:pt>
                <c:pt idx="4642">
                  <c:v>18.47237535</c:v>
                </c:pt>
                <c:pt idx="4643">
                  <c:v>18.45707985</c:v>
                </c:pt>
                <c:pt idx="4644">
                  <c:v>18.440764650000002</c:v>
                </c:pt>
                <c:pt idx="4645">
                  <c:v>18.425775059999989</c:v>
                </c:pt>
                <c:pt idx="4646">
                  <c:v>18.410275620000039</c:v>
                </c:pt>
                <c:pt idx="4647">
                  <c:v>18.394980120000067</c:v>
                </c:pt>
                <c:pt idx="4648">
                  <c:v>18.378664919999999</c:v>
                </c:pt>
                <c:pt idx="4649">
                  <c:v>18.362247750000002</c:v>
                </c:pt>
                <c:pt idx="4650">
                  <c:v>18.34674830999996</c:v>
                </c:pt>
                <c:pt idx="4651">
                  <c:v>18.332676450000001</c:v>
                </c:pt>
                <c:pt idx="4652">
                  <c:v>18.31860459</c:v>
                </c:pt>
                <c:pt idx="4653">
                  <c:v>18.301575600000035</c:v>
                </c:pt>
                <c:pt idx="4654">
                  <c:v>18.28628009999996</c:v>
                </c:pt>
                <c:pt idx="4655">
                  <c:v>18.271188540000001</c:v>
                </c:pt>
                <c:pt idx="4656">
                  <c:v>18.256300920000001</c:v>
                </c:pt>
                <c:pt idx="4657">
                  <c:v>18.242942849999917</c:v>
                </c:pt>
                <c:pt idx="4658">
                  <c:v>18.23060448</c:v>
                </c:pt>
                <c:pt idx="4659">
                  <c:v>18.214289279999964</c:v>
                </c:pt>
                <c:pt idx="4660">
                  <c:v>18.200217420000001</c:v>
                </c:pt>
                <c:pt idx="4661">
                  <c:v>18.185941620000001</c:v>
                </c:pt>
                <c:pt idx="4662">
                  <c:v>18.171767790000043</c:v>
                </c:pt>
                <c:pt idx="4663">
                  <c:v>18.157186079999999</c:v>
                </c:pt>
                <c:pt idx="4664">
                  <c:v>18.143318160000035</c:v>
                </c:pt>
                <c:pt idx="4665">
                  <c:v>18.129450240000001</c:v>
                </c:pt>
                <c:pt idx="4666">
                  <c:v>18.115888230000031</c:v>
                </c:pt>
                <c:pt idx="4667">
                  <c:v>18.102938040000005</c:v>
                </c:pt>
                <c:pt idx="4668">
                  <c:v>18.08774450999994</c:v>
                </c:pt>
                <c:pt idx="4669">
                  <c:v>18.075100229999986</c:v>
                </c:pt>
                <c:pt idx="4670">
                  <c:v>18.063883530000002</c:v>
                </c:pt>
                <c:pt idx="4671">
                  <c:v>18.050729400000002</c:v>
                </c:pt>
                <c:pt idx="4672">
                  <c:v>18.037983150000048</c:v>
                </c:pt>
                <c:pt idx="4673">
                  <c:v>18.024217199999999</c:v>
                </c:pt>
                <c:pt idx="4674">
                  <c:v>18.010553219999988</c:v>
                </c:pt>
                <c:pt idx="4675">
                  <c:v>17.997806969999999</c:v>
                </c:pt>
                <c:pt idx="4676">
                  <c:v>17.985876480000002</c:v>
                </c:pt>
                <c:pt idx="4677">
                  <c:v>17.972824320000001</c:v>
                </c:pt>
                <c:pt idx="4678">
                  <c:v>17.959058370000001</c:v>
                </c:pt>
                <c:pt idx="4679">
                  <c:v>17.947943640000002</c:v>
                </c:pt>
                <c:pt idx="4680">
                  <c:v>17.935503299999951</c:v>
                </c:pt>
                <c:pt idx="4681">
                  <c:v>17.921227499999986</c:v>
                </c:pt>
                <c:pt idx="4682">
                  <c:v>17.90827730999996</c:v>
                </c:pt>
                <c:pt idx="4683">
                  <c:v>17.895021209999989</c:v>
                </c:pt>
                <c:pt idx="4684">
                  <c:v>17.882682839999916</c:v>
                </c:pt>
                <c:pt idx="4685">
                  <c:v>17.869936590000002</c:v>
                </c:pt>
                <c:pt idx="4686">
                  <c:v>17.85647655</c:v>
                </c:pt>
                <c:pt idx="4687">
                  <c:v>17.84240468999996</c:v>
                </c:pt>
                <c:pt idx="4688">
                  <c:v>17.831289959999999</c:v>
                </c:pt>
                <c:pt idx="4689">
                  <c:v>17.817829920000047</c:v>
                </c:pt>
                <c:pt idx="4690">
                  <c:v>17.804573820000005</c:v>
                </c:pt>
                <c:pt idx="4691">
                  <c:v>17.791623629999989</c:v>
                </c:pt>
                <c:pt idx="4692">
                  <c:v>17.779081320000031</c:v>
                </c:pt>
                <c:pt idx="4693">
                  <c:v>17.76684492</c:v>
                </c:pt>
                <c:pt idx="4694">
                  <c:v>17.75593413</c:v>
                </c:pt>
                <c:pt idx="4695">
                  <c:v>17.740638629999989</c:v>
                </c:pt>
                <c:pt idx="4696">
                  <c:v>17.728198290000002</c:v>
                </c:pt>
                <c:pt idx="4697">
                  <c:v>17.71575795</c:v>
                </c:pt>
                <c:pt idx="4698">
                  <c:v>17.701380180000001</c:v>
                </c:pt>
                <c:pt idx="4699">
                  <c:v>17.687716199999986</c:v>
                </c:pt>
                <c:pt idx="4700">
                  <c:v>17.676091620000047</c:v>
                </c:pt>
                <c:pt idx="4701">
                  <c:v>17.661917790000043</c:v>
                </c:pt>
                <c:pt idx="4702">
                  <c:v>17.64774396</c:v>
                </c:pt>
                <c:pt idx="4703">
                  <c:v>17.63611938</c:v>
                </c:pt>
                <c:pt idx="4704">
                  <c:v>17.622659339999956</c:v>
                </c:pt>
                <c:pt idx="4705">
                  <c:v>17.608485510000001</c:v>
                </c:pt>
                <c:pt idx="4706">
                  <c:v>17.5949235</c:v>
                </c:pt>
                <c:pt idx="4707">
                  <c:v>17.580341789999959</c:v>
                </c:pt>
                <c:pt idx="4708">
                  <c:v>17.567085689999999</c:v>
                </c:pt>
                <c:pt idx="4709">
                  <c:v>17.551076399999999</c:v>
                </c:pt>
                <c:pt idx="4710">
                  <c:v>17.539655760000048</c:v>
                </c:pt>
                <c:pt idx="4711">
                  <c:v>17.525481930000002</c:v>
                </c:pt>
                <c:pt idx="4712">
                  <c:v>17.51314356</c:v>
                </c:pt>
                <c:pt idx="4713">
                  <c:v>17.498663819999951</c:v>
                </c:pt>
                <c:pt idx="4714">
                  <c:v>17.484795900000002</c:v>
                </c:pt>
                <c:pt idx="4715">
                  <c:v>17.47092797999996</c:v>
                </c:pt>
                <c:pt idx="4716">
                  <c:v>17.45777384999996</c:v>
                </c:pt>
                <c:pt idx="4717">
                  <c:v>17.441968500000005</c:v>
                </c:pt>
                <c:pt idx="4718">
                  <c:v>17.430038010000001</c:v>
                </c:pt>
                <c:pt idx="4719">
                  <c:v>17.417087819999999</c:v>
                </c:pt>
                <c:pt idx="4720">
                  <c:v>17.402098229999989</c:v>
                </c:pt>
                <c:pt idx="4721">
                  <c:v>17.388128340000002</c:v>
                </c:pt>
                <c:pt idx="4722">
                  <c:v>17.373954510000043</c:v>
                </c:pt>
                <c:pt idx="4723">
                  <c:v>17.361412199999986</c:v>
                </c:pt>
                <c:pt idx="4724">
                  <c:v>17.351317170000005</c:v>
                </c:pt>
                <c:pt idx="4725">
                  <c:v>17.337245310000039</c:v>
                </c:pt>
                <c:pt idx="4726">
                  <c:v>17.325110879999947</c:v>
                </c:pt>
                <c:pt idx="4727">
                  <c:v>17.313384330000005</c:v>
                </c:pt>
                <c:pt idx="4728">
                  <c:v>17.296457310000001</c:v>
                </c:pt>
                <c:pt idx="4729">
                  <c:v>17.281977569999999</c:v>
                </c:pt>
                <c:pt idx="4730">
                  <c:v>17.269027379999951</c:v>
                </c:pt>
                <c:pt idx="4731">
                  <c:v>17.255057489999999</c:v>
                </c:pt>
                <c:pt idx="4732">
                  <c:v>17.24159745</c:v>
                </c:pt>
                <c:pt idx="4733">
                  <c:v>17.227015739999999</c:v>
                </c:pt>
                <c:pt idx="4734">
                  <c:v>17.21324978999996</c:v>
                </c:pt>
                <c:pt idx="4735">
                  <c:v>17.198362169999999</c:v>
                </c:pt>
                <c:pt idx="4736">
                  <c:v>17.185310009999956</c:v>
                </c:pt>
                <c:pt idx="4737">
                  <c:v>17.169912539999959</c:v>
                </c:pt>
                <c:pt idx="4738">
                  <c:v>17.155738710000001</c:v>
                </c:pt>
                <c:pt idx="4739">
                  <c:v>17.141462910000001</c:v>
                </c:pt>
                <c:pt idx="4740">
                  <c:v>17.127391050000035</c:v>
                </c:pt>
                <c:pt idx="4741">
                  <c:v>17.112095549999999</c:v>
                </c:pt>
                <c:pt idx="4742">
                  <c:v>17.097921720000048</c:v>
                </c:pt>
                <c:pt idx="4743">
                  <c:v>17.082218339999951</c:v>
                </c:pt>
                <c:pt idx="4744">
                  <c:v>17.066820869999987</c:v>
                </c:pt>
                <c:pt idx="4745">
                  <c:v>17.05203522</c:v>
                </c:pt>
                <c:pt idx="4746">
                  <c:v>17.037555480000051</c:v>
                </c:pt>
                <c:pt idx="4747">
                  <c:v>17.024401350000005</c:v>
                </c:pt>
                <c:pt idx="4748">
                  <c:v>17.00778023999996</c:v>
                </c:pt>
                <c:pt idx="4749">
                  <c:v>16.991363069999988</c:v>
                </c:pt>
                <c:pt idx="4750">
                  <c:v>16.97739318</c:v>
                </c:pt>
                <c:pt idx="4751">
                  <c:v>16.962199649999924</c:v>
                </c:pt>
                <c:pt idx="4752">
                  <c:v>16.94680217999996</c:v>
                </c:pt>
                <c:pt idx="4753">
                  <c:v>16.931098800000001</c:v>
                </c:pt>
                <c:pt idx="4754">
                  <c:v>16.913967840000005</c:v>
                </c:pt>
                <c:pt idx="4755">
                  <c:v>16.900609769999964</c:v>
                </c:pt>
                <c:pt idx="4756">
                  <c:v>16.88633396999996</c:v>
                </c:pt>
                <c:pt idx="4757">
                  <c:v>16.87083453</c:v>
                </c:pt>
                <c:pt idx="4758">
                  <c:v>16.852683869999989</c:v>
                </c:pt>
                <c:pt idx="4759">
                  <c:v>16.838102160000005</c:v>
                </c:pt>
                <c:pt idx="4760">
                  <c:v>16.822194840000002</c:v>
                </c:pt>
                <c:pt idx="4761">
                  <c:v>16.806185549999999</c:v>
                </c:pt>
                <c:pt idx="4762">
                  <c:v>16.792521569999959</c:v>
                </c:pt>
                <c:pt idx="4763">
                  <c:v>16.77865364999996</c:v>
                </c:pt>
                <c:pt idx="4764">
                  <c:v>16.763052239999947</c:v>
                </c:pt>
                <c:pt idx="4765">
                  <c:v>16.745921279999951</c:v>
                </c:pt>
                <c:pt idx="4766">
                  <c:v>16.732053360000005</c:v>
                </c:pt>
                <c:pt idx="4767">
                  <c:v>16.71808347</c:v>
                </c:pt>
                <c:pt idx="4768">
                  <c:v>16.704521459999999</c:v>
                </c:pt>
                <c:pt idx="4769">
                  <c:v>16.688512169999989</c:v>
                </c:pt>
                <c:pt idx="4770">
                  <c:v>16.675460010000005</c:v>
                </c:pt>
                <c:pt idx="4771">
                  <c:v>16.657921170000051</c:v>
                </c:pt>
                <c:pt idx="4772">
                  <c:v>16.642625669999987</c:v>
                </c:pt>
                <c:pt idx="4773">
                  <c:v>16.626412439999989</c:v>
                </c:pt>
                <c:pt idx="4774">
                  <c:v>16.611320880000001</c:v>
                </c:pt>
                <c:pt idx="4775">
                  <c:v>16.59571946999996</c:v>
                </c:pt>
                <c:pt idx="4776">
                  <c:v>16.578486539999947</c:v>
                </c:pt>
                <c:pt idx="4777">
                  <c:v>16.562579219999947</c:v>
                </c:pt>
                <c:pt idx="4778">
                  <c:v>16.546569929999986</c:v>
                </c:pt>
                <c:pt idx="4779">
                  <c:v>16.530356699999999</c:v>
                </c:pt>
                <c:pt idx="4780">
                  <c:v>16.515774990000001</c:v>
                </c:pt>
                <c:pt idx="4781">
                  <c:v>16.498644029999959</c:v>
                </c:pt>
                <c:pt idx="4782">
                  <c:v>16.482634739999924</c:v>
                </c:pt>
                <c:pt idx="4783">
                  <c:v>16.470092429999987</c:v>
                </c:pt>
                <c:pt idx="4784">
                  <c:v>16.45163586</c:v>
                </c:pt>
                <c:pt idx="4785">
                  <c:v>16.43532065999996</c:v>
                </c:pt>
                <c:pt idx="4786">
                  <c:v>16.4192094</c:v>
                </c:pt>
                <c:pt idx="4787">
                  <c:v>16.40503556999996</c:v>
                </c:pt>
                <c:pt idx="4788">
                  <c:v>16.387700669999987</c:v>
                </c:pt>
                <c:pt idx="4789">
                  <c:v>16.374750479999999</c:v>
                </c:pt>
                <c:pt idx="4790">
                  <c:v>16.35710967</c:v>
                </c:pt>
                <c:pt idx="4791">
                  <c:v>16.34008068</c:v>
                </c:pt>
                <c:pt idx="4792">
                  <c:v>16.32539699999996</c:v>
                </c:pt>
                <c:pt idx="4793">
                  <c:v>16.309081800000001</c:v>
                </c:pt>
                <c:pt idx="4794">
                  <c:v>16.29246068999996</c:v>
                </c:pt>
                <c:pt idx="4795">
                  <c:v>16.27573760999994</c:v>
                </c:pt>
                <c:pt idx="4796">
                  <c:v>16.260136199999959</c:v>
                </c:pt>
                <c:pt idx="4797">
                  <c:v>16.245044639999936</c:v>
                </c:pt>
                <c:pt idx="4798">
                  <c:v>16.227709740000002</c:v>
                </c:pt>
                <c:pt idx="4799">
                  <c:v>16.212414239999958</c:v>
                </c:pt>
                <c:pt idx="4800">
                  <c:v>16.197118740000043</c:v>
                </c:pt>
                <c:pt idx="4801">
                  <c:v>16.179987780000047</c:v>
                </c:pt>
                <c:pt idx="4802">
                  <c:v>16.163774549999989</c:v>
                </c:pt>
                <c:pt idx="4803">
                  <c:v>16.146643589999947</c:v>
                </c:pt>
                <c:pt idx="4804">
                  <c:v>16.131857940000067</c:v>
                </c:pt>
                <c:pt idx="4805">
                  <c:v>16.114930920000056</c:v>
                </c:pt>
                <c:pt idx="4806">
                  <c:v>16.101266939999999</c:v>
                </c:pt>
                <c:pt idx="4807">
                  <c:v>16.08352416</c:v>
                </c:pt>
                <c:pt idx="4808">
                  <c:v>16.067208959999999</c:v>
                </c:pt>
                <c:pt idx="4809">
                  <c:v>16.050077999999999</c:v>
                </c:pt>
                <c:pt idx="4810">
                  <c:v>16.033150979999988</c:v>
                </c:pt>
                <c:pt idx="4811">
                  <c:v>16.014388500000031</c:v>
                </c:pt>
                <c:pt idx="4812">
                  <c:v>15.999602850000025</c:v>
                </c:pt>
                <c:pt idx="4813">
                  <c:v>15.98287977</c:v>
                </c:pt>
                <c:pt idx="4814">
                  <c:v>15.966666540000023</c:v>
                </c:pt>
                <c:pt idx="4815">
                  <c:v>15.950147400000002</c:v>
                </c:pt>
                <c:pt idx="4816">
                  <c:v>15.93424008</c:v>
                </c:pt>
                <c:pt idx="4817">
                  <c:v>15.91914852</c:v>
                </c:pt>
                <c:pt idx="4818">
                  <c:v>15.9022215</c:v>
                </c:pt>
                <c:pt idx="4819">
                  <c:v>15.887129940000001</c:v>
                </c:pt>
                <c:pt idx="4820">
                  <c:v>15.869897010000027</c:v>
                </c:pt>
                <c:pt idx="4821">
                  <c:v>15.855213330000018</c:v>
                </c:pt>
                <c:pt idx="4822">
                  <c:v>15.838490250000017</c:v>
                </c:pt>
                <c:pt idx="4823">
                  <c:v>15.822378990000001</c:v>
                </c:pt>
                <c:pt idx="4824">
                  <c:v>15.805146060000022</c:v>
                </c:pt>
                <c:pt idx="4825">
                  <c:v>15.78974859</c:v>
                </c:pt>
                <c:pt idx="4826">
                  <c:v>15.774759</c:v>
                </c:pt>
                <c:pt idx="4827">
                  <c:v>15.759157590000004</c:v>
                </c:pt>
                <c:pt idx="4828">
                  <c:v>15.74396406</c:v>
                </c:pt>
                <c:pt idx="4829">
                  <c:v>15.726425220000001</c:v>
                </c:pt>
                <c:pt idx="4830">
                  <c:v>15.70868244</c:v>
                </c:pt>
                <c:pt idx="4831">
                  <c:v>15.69257118</c:v>
                </c:pt>
                <c:pt idx="4832">
                  <c:v>15.678397350000001</c:v>
                </c:pt>
                <c:pt idx="4833">
                  <c:v>15.662795940000002</c:v>
                </c:pt>
                <c:pt idx="4834">
                  <c:v>15.646378769999972</c:v>
                </c:pt>
                <c:pt idx="4835">
                  <c:v>15.63261282</c:v>
                </c:pt>
                <c:pt idx="4836">
                  <c:v>15.61507398</c:v>
                </c:pt>
                <c:pt idx="4837">
                  <c:v>15.597127260000001</c:v>
                </c:pt>
                <c:pt idx="4838">
                  <c:v>15.58427904</c:v>
                </c:pt>
                <c:pt idx="4839">
                  <c:v>15.566842170000006</c:v>
                </c:pt>
                <c:pt idx="4840">
                  <c:v>15.550425000000002</c:v>
                </c:pt>
                <c:pt idx="4841">
                  <c:v>15.536149200000002</c:v>
                </c:pt>
                <c:pt idx="4842">
                  <c:v>15.52054779</c:v>
                </c:pt>
                <c:pt idx="4843">
                  <c:v>15.504742440000001</c:v>
                </c:pt>
                <c:pt idx="4844">
                  <c:v>15.489956790000004</c:v>
                </c:pt>
                <c:pt idx="4845">
                  <c:v>15.472214010000021</c:v>
                </c:pt>
                <c:pt idx="4846">
                  <c:v>15.455490930000035</c:v>
                </c:pt>
                <c:pt idx="4847">
                  <c:v>15.442336800000017</c:v>
                </c:pt>
                <c:pt idx="4848">
                  <c:v>15.42520584</c:v>
                </c:pt>
                <c:pt idx="4849">
                  <c:v>15.409400490000017</c:v>
                </c:pt>
                <c:pt idx="4850">
                  <c:v>15.394104990000002</c:v>
                </c:pt>
                <c:pt idx="4851">
                  <c:v>15.376974030000017</c:v>
                </c:pt>
                <c:pt idx="4852">
                  <c:v>15.359333220000021</c:v>
                </c:pt>
                <c:pt idx="4853">
                  <c:v>15.343018020000001</c:v>
                </c:pt>
                <c:pt idx="4854">
                  <c:v>15.328028429999998</c:v>
                </c:pt>
                <c:pt idx="4855">
                  <c:v>15.311101410000001</c:v>
                </c:pt>
                <c:pt idx="4856">
                  <c:v>15.294888179999999</c:v>
                </c:pt>
                <c:pt idx="4857">
                  <c:v>15.279490710000006</c:v>
                </c:pt>
                <c:pt idx="4858">
                  <c:v>15.26460309</c:v>
                </c:pt>
                <c:pt idx="4859">
                  <c:v>15.24675834</c:v>
                </c:pt>
                <c:pt idx="4860">
                  <c:v>15.23013723</c:v>
                </c:pt>
                <c:pt idx="4861">
                  <c:v>15.215249610000004</c:v>
                </c:pt>
                <c:pt idx="4862">
                  <c:v>15.19883244</c:v>
                </c:pt>
                <c:pt idx="4863">
                  <c:v>15.181395569999999</c:v>
                </c:pt>
                <c:pt idx="4864">
                  <c:v>15.166609920000004</c:v>
                </c:pt>
                <c:pt idx="4865">
                  <c:v>15.148357289999998</c:v>
                </c:pt>
                <c:pt idx="4866">
                  <c:v>15.133877549999999</c:v>
                </c:pt>
                <c:pt idx="4867">
                  <c:v>15.115217040000001</c:v>
                </c:pt>
                <c:pt idx="4868">
                  <c:v>15.09910578</c:v>
                </c:pt>
                <c:pt idx="4869">
                  <c:v>15.08319846</c:v>
                </c:pt>
                <c:pt idx="4870">
                  <c:v>15.06627144</c:v>
                </c:pt>
                <c:pt idx="4871">
                  <c:v>15.050160180000001</c:v>
                </c:pt>
                <c:pt idx="4872">
                  <c:v>15.030581940000001</c:v>
                </c:pt>
                <c:pt idx="4873">
                  <c:v>15.01589826</c:v>
                </c:pt>
                <c:pt idx="4874">
                  <c:v>14.998257450000001</c:v>
                </c:pt>
                <c:pt idx="4875">
                  <c:v>14.981126489999999</c:v>
                </c:pt>
                <c:pt idx="4876">
                  <c:v>14.96756448</c:v>
                </c:pt>
                <c:pt idx="4877">
                  <c:v>14.950433520000027</c:v>
                </c:pt>
                <c:pt idx="4878">
                  <c:v>14.938605000000001</c:v>
                </c:pt>
                <c:pt idx="4879">
                  <c:v>14.92147404</c:v>
                </c:pt>
                <c:pt idx="4880">
                  <c:v>14.90882976</c:v>
                </c:pt>
                <c:pt idx="4881">
                  <c:v>14.896899270000025</c:v>
                </c:pt>
                <c:pt idx="4882">
                  <c:v>14.8845609</c:v>
                </c:pt>
                <c:pt idx="4883">
                  <c:v>14.87252844</c:v>
                </c:pt>
                <c:pt idx="4884">
                  <c:v>14.862433410000031</c:v>
                </c:pt>
                <c:pt idx="4885">
                  <c:v>14.847137910000002</c:v>
                </c:pt>
                <c:pt idx="4886">
                  <c:v>14.839796070000022</c:v>
                </c:pt>
                <c:pt idx="4887">
                  <c:v>14.826336030000022</c:v>
                </c:pt>
                <c:pt idx="4888">
                  <c:v>14.81399766</c:v>
                </c:pt>
                <c:pt idx="4889">
                  <c:v>14.802882930000028</c:v>
                </c:pt>
                <c:pt idx="4890">
                  <c:v>14.787995309999999</c:v>
                </c:pt>
                <c:pt idx="4891">
                  <c:v>14.77504512</c:v>
                </c:pt>
                <c:pt idx="4892">
                  <c:v>14.761177200000001</c:v>
                </c:pt>
                <c:pt idx="4893">
                  <c:v>14.744046240000001</c:v>
                </c:pt>
                <c:pt idx="4894">
                  <c:v>14.72936256</c:v>
                </c:pt>
                <c:pt idx="4895">
                  <c:v>14.711721749999981</c:v>
                </c:pt>
                <c:pt idx="4896">
                  <c:v>14.696528220000001</c:v>
                </c:pt>
                <c:pt idx="4897">
                  <c:v>14.67776574</c:v>
                </c:pt>
                <c:pt idx="4898">
                  <c:v>14.66104266</c:v>
                </c:pt>
                <c:pt idx="4899">
                  <c:v>14.643503820000001</c:v>
                </c:pt>
                <c:pt idx="4900">
                  <c:v>14.62637286</c:v>
                </c:pt>
                <c:pt idx="4901">
                  <c:v>14.612810850000002</c:v>
                </c:pt>
                <c:pt idx="4902">
                  <c:v>14.592416850000028</c:v>
                </c:pt>
                <c:pt idx="4903">
                  <c:v>14.5766115</c:v>
                </c:pt>
                <c:pt idx="4904">
                  <c:v>14.557543110000006</c:v>
                </c:pt>
                <c:pt idx="4905">
                  <c:v>14.538576689999999</c:v>
                </c:pt>
                <c:pt idx="4906">
                  <c:v>14.52032406</c:v>
                </c:pt>
                <c:pt idx="4907">
                  <c:v>14.50196946</c:v>
                </c:pt>
                <c:pt idx="4908">
                  <c:v>14.485654260000025</c:v>
                </c:pt>
                <c:pt idx="4909">
                  <c:v>14.468013450000001</c:v>
                </c:pt>
                <c:pt idx="4910">
                  <c:v>14.448027329999999</c:v>
                </c:pt>
                <c:pt idx="4911">
                  <c:v>14.43099834</c:v>
                </c:pt>
                <c:pt idx="4912">
                  <c:v>14.41458117</c:v>
                </c:pt>
                <c:pt idx="4913">
                  <c:v>14.397042330000017</c:v>
                </c:pt>
                <c:pt idx="4914">
                  <c:v>14.37827985</c:v>
                </c:pt>
                <c:pt idx="4915">
                  <c:v>14.359925250000021</c:v>
                </c:pt>
                <c:pt idx="4916">
                  <c:v>14.342794290000027</c:v>
                </c:pt>
                <c:pt idx="4917">
                  <c:v>14.3257653</c:v>
                </c:pt>
                <c:pt idx="4918">
                  <c:v>14.306594940000021</c:v>
                </c:pt>
                <c:pt idx="4919">
                  <c:v>14.28824034</c:v>
                </c:pt>
                <c:pt idx="4920">
                  <c:v>14.27029362</c:v>
                </c:pt>
                <c:pt idx="4921">
                  <c:v>14.25214296</c:v>
                </c:pt>
                <c:pt idx="4922">
                  <c:v>14.234502150000001</c:v>
                </c:pt>
                <c:pt idx="4923">
                  <c:v>14.21624952</c:v>
                </c:pt>
                <c:pt idx="4924">
                  <c:v>14.19809886</c:v>
                </c:pt>
                <c:pt idx="4925">
                  <c:v>14.181273809999999</c:v>
                </c:pt>
                <c:pt idx="4926">
                  <c:v>14.16108375</c:v>
                </c:pt>
                <c:pt idx="4927">
                  <c:v>14.14405476</c:v>
                </c:pt>
                <c:pt idx="4928">
                  <c:v>14.12773956</c:v>
                </c:pt>
                <c:pt idx="4929">
                  <c:v>14.10907905</c:v>
                </c:pt>
                <c:pt idx="4930">
                  <c:v>14.09011263</c:v>
                </c:pt>
                <c:pt idx="4931">
                  <c:v>14.072369850000017</c:v>
                </c:pt>
                <c:pt idx="4932">
                  <c:v>14.05687041</c:v>
                </c:pt>
                <c:pt idx="4933">
                  <c:v>14.03484489</c:v>
                </c:pt>
                <c:pt idx="4934">
                  <c:v>14.019345449999999</c:v>
                </c:pt>
                <c:pt idx="4935">
                  <c:v>13.99925736</c:v>
                </c:pt>
                <c:pt idx="4936">
                  <c:v>13.979169270000021</c:v>
                </c:pt>
                <c:pt idx="4937">
                  <c:v>13.9637718</c:v>
                </c:pt>
                <c:pt idx="4938">
                  <c:v>13.944397500000001</c:v>
                </c:pt>
                <c:pt idx="4939">
                  <c:v>13.92716457</c:v>
                </c:pt>
                <c:pt idx="4940">
                  <c:v>13.907790270000017</c:v>
                </c:pt>
                <c:pt idx="4941">
                  <c:v>13.890251429999999</c:v>
                </c:pt>
                <c:pt idx="4942">
                  <c:v>13.871692890000022</c:v>
                </c:pt>
                <c:pt idx="4943">
                  <c:v>13.854459960000018</c:v>
                </c:pt>
                <c:pt idx="4944">
                  <c:v>13.83569748</c:v>
                </c:pt>
                <c:pt idx="4945">
                  <c:v>13.81764879</c:v>
                </c:pt>
                <c:pt idx="4946">
                  <c:v>13.796846910000006</c:v>
                </c:pt>
                <c:pt idx="4947">
                  <c:v>13.779817920000001</c:v>
                </c:pt>
                <c:pt idx="4948">
                  <c:v>13.763094840000004</c:v>
                </c:pt>
                <c:pt idx="4949">
                  <c:v>13.744026449999998</c:v>
                </c:pt>
                <c:pt idx="4950">
                  <c:v>13.72750731</c:v>
                </c:pt>
                <c:pt idx="4951">
                  <c:v>13.707725129999998</c:v>
                </c:pt>
                <c:pt idx="4952">
                  <c:v>13.692021749999999</c:v>
                </c:pt>
                <c:pt idx="4953">
                  <c:v>13.6731573</c:v>
                </c:pt>
                <c:pt idx="4954">
                  <c:v>13.653477090000004</c:v>
                </c:pt>
                <c:pt idx="4955">
                  <c:v>13.635632340000004</c:v>
                </c:pt>
                <c:pt idx="4956">
                  <c:v>13.619113200000001</c:v>
                </c:pt>
                <c:pt idx="4957">
                  <c:v>13.599636930000027</c:v>
                </c:pt>
                <c:pt idx="4958">
                  <c:v>13.58495325</c:v>
                </c:pt>
                <c:pt idx="4959">
                  <c:v>13.56384546</c:v>
                </c:pt>
                <c:pt idx="4960">
                  <c:v>13.547428290000001</c:v>
                </c:pt>
                <c:pt idx="4961">
                  <c:v>13.529481570000017</c:v>
                </c:pt>
                <c:pt idx="4962">
                  <c:v>13.50857772</c:v>
                </c:pt>
                <c:pt idx="4963">
                  <c:v>13.495015710000002</c:v>
                </c:pt>
                <c:pt idx="4964">
                  <c:v>13.471052760000001</c:v>
                </c:pt>
                <c:pt idx="4965">
                  <c:v>13.456776960000004</c:v>
                </c:pt>
                <c:pt idx="4966">
                  <c:v>13.4406657</c:v>
                </c:pt>
                <c:pt idx="4967">
                  <c:v>13.42006776</c:v>
                </c:pt>
                <c:pt idx="4968">
                  <c:v>13.402324980000001</c:v>
                </c:pt>
                <c:pt idx="4969">
                  <c:v>13.384276290000004</c:v>
                </c:pt>
                <c:pt idx="4970">
                  <c:v>13.367451240000019</c:v>
                </c:pt>
                <c:pt idx="4971">
                  <c:v>13.35032028</c:v>
                </c:pt>
                <c:pt idx="4972">
                  <c:v>13.330640070000017</c:v>
                </c:pt>
                <c:pt idx="4973">
                  <c:v>13.31432487</c:v>
                </c:pt>
                <c:pt idx="4974">
                  <c:v>13.294746630000002</c:v>
                </c:pt>
                <c:pt idx="4975">
                  <c:v>13.27883931</c:v>
                </c:pt>
                <c:pt idx="4976">
                  <c:v>13.261402440000001</c:v>
                </c:pt>
                <c:pt idx="4977">
                  <c:v>13.24263996</c:v>
                </c:pt>
                <c:pt idx="4978">
                  <c:v>13.22561097</c:v>
                </c:pt>
                <c:pt idx="4979">
                  <c:v>13.20878592</c:v>
                </c:pt>
                <c:pt idx="4980">
                  <c:v>13.193286480000001</c:v>
                </c:pt>
                <c:pt idx="4981">
                  <c:v>13.17177081</c:v>
                </c:pt>
                <c:pt idx="4982">
                  <c:v>13.154843790000001</c:v>
                </c:pt>
                <c:pt idx="4983">
                  <c:v>13.136489190000002</c:v>
                </c:pt>
                <c:pt idx="4984">
                  <c:v>13.116707010000002</c:v>
                </c:pt>
                <c:pt idx="4985">
                  <c:v>13.100697720000001</c:v>
                </c:pt>
                <c:pt idx="4986">
                  <c:v>13.08326085</c:v>
                </c:pt>
                <c:pt idx="4987">
                  <c:v>13.06602792</c:v>
                </c:pt>
                <c:pt idx="4988">
                  <c:v>13.047163469999983</c:v>
                </c:pt>
                <c:pt idx="4989">
                  <c:v>13.0297266</c:v>
                </c:pt>
                <c:pt idx="4990">
                  <c:v>13.01320746</c:v>
                </c:pt>
                <c:pt idx="4991">
                  <c:v>12.994750890000002</c:v>
                </c:pt>
                <c:pt idx="4992">
                  <c:v>12.977721900000001</c:v>
                </c:pt>
                <c:pt idx="4993">
                  <c:v>12.959571240000002</c:v>
                </c:pt>
                <c:pt idx="4994">
                  <c:v>12.942644220000021</c:v>
                </c:pt>
                <c:pt idx="4995">
                  <c:v>12.924595530000017</c:v>
                </c:pt>
                <c:pt idx="4996">
                  <c:v>12.906444870000032</c:v>
                </c:pt>
                <c:pt idx="4997">
                  <c:v>12.890843460000001</c:v>
                </c:pt>
                <c:pt idx="4998">
                  <c:v>12.872284920000022</c:v>
                </c:pt>
                <c:pt idx="4999">
                  <c:v>12.85607169</c:v>
                </c:pt>
                <c:pt idx="5000">
                  <c:v>12.83822694</c:v>
                </c:pt>
                <c:pt idx="5001">
                  <c:v>12.81813885</c:v>
                </c:pt>
                <c:pt idx="5002">
                  <c:v>12.80478078</c:v>
                </c:pt>
                <c:pt idx="5003">
                  <c:v>12.784590720000001</c:v>
                </c:pt>
                <c:pt idx="5004">
                  <c:v>12.768173549999998</c:v>
                </c:pt>
                <c:pt idx="5005">
                  <c:v>12.751246530000017</c:v>
                </c:pt>
                <c:pt idx="5006">
                  <c:v>12.731770259999999</c:v>
                </c:pt>
                <c:pt idx="5007">
                  <c:v>12.716168850000001</c:v>
                </c:pt>
                <c:pt idx="5008">
                  <c:v>12.69455121</c:v>
                </c:pt>
                <c:pt idx="5009">
                  <c:v>12.679459650000021</c:v>
                </c:pt>
                <c:pt idx="5010">
                  <c:v>12.66181884</c:v>
                </c:pt>
                <c:pt idx="5011">
                  <c:v>12.644178029999983</c:v>
                </c:pt>
                <c:pt idx="5012">
                  <c:v>12.62776086</c:v>
                </c:pt>
                <c:pt idx="5013">
                  <c:v>12.60726489</c:v>
                </c:pt>
                <c:pt idx="5014">
                  <c:v>12.590541810000017</c:v>
                </c:pt>
                <c:pt idx="5015">
                  <c:v>12.573308880000001</c:v>
                </c:pt>
                <c:pt idx="5016">
                  <c:v>12.55332276</c:v>
                </c:pt>
                <c:pt idx="5017">
                  <c:v>12.537823319999999</c:v>
                </c:pt>
                <c:pt idx="5018">
                  <c:v>12.517837200000002</c:v>
                </c:pt>
                <c:pt idx="5019">
                  <c:v>12.50091018</c:v>
                </c:pt>
                <c:pt idx="5020">
                  <c:v>12.481433910000018</c:v>
                </c:pt>
                <c:pt idx="5021">
                  <c:v>12.46460886</c:v>
                </c:pt>
                <c:pt idx="5022">
                  <c:v>12.447783810000002</c:v>
                </c:pt>
                <c:pt idx="5023">
                  <c:v>12.428613449999999</c:v>
                </c:pt>
                <c:pt idx="5024">
                  <c:v>12.411686430000017</c:v>
                </c:pt>
                <c:pt idx="5025">
                  <c:v>12.39322986</c:v>
                </c:pt>
                <c:pt idx="5026">
                  <c:v>12.374161470000001</c:v>
                </c:pt>
                <c:pt idx="5027">
                  <c:v>12.360497490000022</c:v>
                </c:pt>
                <c:pt idx="5028">
                  <c:v>12.34081728</c:v>
                </c:pt>
                <c:pt idx="5029">
                  <c:v>12.325419810000035</c:v>
                </c:pt>
                <c:pt idx="5030">
                  <c:v>12.306045510000027</c:v>
                </c:pt>
                <c:pt idx="5031">
                  <c:v>12.28799682</c:v>
                </c:pt>
                <c:pt idx="5032">
                  <c:v>12.26821464</c:v>
                </c:pt>
                <c:pt idx="5033">
                  <c:v>12.249962010000001</c:v>
                </c:pt>
                <c:pt idx="5034">
                  <c:v>12.23109756</c:v>
                </c:pt>
                <c:pt idx="5035">
                  <c:v>12.212335080000001</c:v>
                </c:pt>
                <c:pt idx="5036">
                  <c:v>12.194490330000002</c:v>
                </c:pt>
                <c:pt idx="5037">
                  <c:v>12.176033760000001</c:v>
                </c:pt>
                <c:pt idx="5038">
                  <c:v>12.155537790000023</c:v>
                </c:pt>
                <c:pt idx="5039">
                  <c:v>12.13769304</c:v>
                </c:pt>
                <c:pt idx="5040">
                  <c:v>12.1201542</c:v>
                </c:pt>
                <c:pt idx="5041">
                  <c:v>12.1017996</c:v>
                </c:pt>
                <c:pt idx="5042">
                  <c:v>12.08089575</c:v>
                </c:pt>
                <c:pt idx="5043">
                  <c:v>12.063152970000004</c:v>
                </c:pt>
                <c:pt idx="5044">
                  <c:v>12.044492460000001</c:v>
                </c:pt>
                <c:pt idx="5045">
                  <c:v>12.025729980000001</c:v>
                </c:pt>
                <c:pt idx="5046">
                  <c:v>12.006253709999999</c:v>
                </c:pt>
                <c:pt idx="5047">
                  <c:v>11.988205020000001</c:v>
                </c:pt>
                <c:pt idx="5048">
                  <c:v>11.969748450000004</c:v>
                </c:pt>
                <c:pt idx="5049">
                  <c:v>11.952413550000028</c:v>
                </c:pt>
                <c:pt idx="5050">
                  <c:v>11.9325294</c:v>
                </c:pt>
                <c:pt idx="5051">
                  <c:v>11.913155100000001</c:v>
                </c:pt>
                <c:pt idx="5052">
                  <c:v>11.895004440000006</c:v>
                </c:pt>
                <c:pt idx="5053">
                  <c:v>11.87461044</c:v>
                </c:pt>
                <c:pt idx="5054">
                  <c:v>11.855032200000037</c:v>
                </c:pt>
                <c:pt idx="5055">
                  <c:v>11.8376973</c:v>
                </c:pt>
                <c:pt idx="5056">
                  <c:v>11.816691480000001</c:v>
                </c:pt>
                <c:pt idx="5057">
                  <c:v>11.796399450000001</c:v>
                </c:pt>
                <c:pt idx="5058">
                  <c:v>11.777636970000017</c:v>
                </c:pt>
                <c:pt idx="5059">
                  <c:v>11.756325240000001</c:v>
                </c:pt>
                <c:pt idx="5060">
                  <c:v>11.73613518</c:v>
                </c:pt>
                <c:pt idx="5061">
                  <c:v>11.718290429999998</c:v>
                </c:pt>
                <c:pt idx="5062">
                  <c:v>11.699731890000002</c:v>
                </c:pt>
                <c:pt idx="5063">
                  <c:v>11.67974577</c:v>
                </c:pt>
                <c:pt idx="5064">
                  <c:v>11.65802616</c:v>
                </c:pt>
                <c:pt idx="5065">
                  <c:v>11.639263679999999</c:v>
                </c:pt>
                <c:pt idx="5066">
                  <c:v>11.620297260000001</c:v>
                </c:pt>
                <c:pt idx="5067">
                  <c:v>11.59765992</c:v>
                </c:pt>
                <c:pt idx="5068">
                  <c:v>11.577979709999999</c:v>
                </c:pt>
                <c:pt idx="5069">
                  <c:v>11.557381770000001</c:v>
                </c:pt>
                <c:pt idx="5070">
                  <c:v>11.53668186</c:v>
                </c:pt>
                <c:pt idx="5071">
                  <c:v>11.518633169999999</c:v>
                </c:pt>
                <c:pt idx="5072">
                  <c:v>11.49497613</c:v>
                </c:pt>
                <c:pt idx="5073">
                  <c:v>11.47509198</c:v>
                </c:pt>
                <c:pt idx="5074">
                  <c:v>11.455411770000017</c:v>
                </c:pt>
                <c:pt idx="5075">
                  <c:v>11.434609890000004</c:v>
                </c:pt>
                <c:pt idx="5076">
                  <c:v>11.41227846</c:v>
                </c:pt>
                <c:pt idx="5077">
                  <c:v>11.395759320000018</c:v>
                </c:pt>
                <c:pt idx="5078">
                  <c:v>11.373733800000021</c:v>
                </c:pt>
                <c:pt idx="5079">
                  <c:v>11.348751149999998</c:v>
                </c:pt>
                <c:pt idx="5080">
                  <c:v>11.330702460000001</c:v>
                </c:pt>
                <c:pt idx="5081">
                  <c:v>11.309900580000004</c:v>
                </c:pt>
                <c:pt idx="5082">
                  <c:v>11.29001643</c:v>
                </c:pt>
                <c:pt idx="5083">
                  <c:v>11.269214550000004</c:v>
                </c:pt>
                <c:pt idx="5084">
                  <c:v>11.24688312</c:v>
                </c:pt>
                <c:pt idx="5085">
                  <c:v>11.22618321</c:v>
                </c:pt>
                <c:pt idx="5086">
                  <c:v>11.203749810000017</c:v>
                </c:pt>
                <c:pt idx="5087">
                  <c:v>11.183559750000002</c:v>
                </c:pt>
                <c:pt idx="5088">
                  <c:v>11.164593330000002</c:v>
                </c:pt>
                <c:pt idx="5089">
                  <c:v>11.142771749999998</c:v>
                </c:pt>
                <c:pt idx="5090">
                  <c:v>11.11962456</c:v>
                </c:pt>
                <c:pt idx="5091">
                  <c:v>11.099332530000021</c:v>
                </c:pt>
                <c:pt idx="5092">
                  <c:v>11.078734590000018</c:v>
                </c:pt>
                <c:pt idx="5093">
                  <c:v>11.056913010000002</c:v>
                </c:pt>
                <c:pt idx="5094">
                  <c:v>11.03753871</c:v>
                </c:pt>
                <c:pt idx="5095">
                  <c:v>11.014595460000001</c:v>
                </c:pt>
                <c:pt idx="5096">
                  <c:v>10.992875850000004</c:v>
                </c:pt>
                <c:pt idx="5097">
                  <c:v>10.972277910000004</c:v>
                </c:pt>
                <c:pt idx="5098">
                  <c:v>10.951476030000022</c:v>
                </c:pt>
                <c:pt idx="5099">
                  <c:v>10.930266270000002</c:v>
                </c:pt>
                <c:pt idx="5100">
                  <c:v>10.90834272</c:v>
                </c:pt>
                <c:pt idx="5101">
                  <c:v>10.887642810000028</c:v>
                </c:pt>
                <c:pt idx="5102">
                  <c:v>10.86633108</c:v>
                </c:pt>
                <c:pt idx="5103">
                  <c:v>10.842877980000001</c:v>
                </c:pt>
                <c:pt idx="5104">
                  <c:v>10.825033230000027</c:v>
                </c:pt>
                <c:pt idx="5105">
                  <c:v>10.799132850000017</c:v>
                </c:pt>
                <c:pt idx="5106">
                  <c:v>10.77843294</c:v>
                </c:pt>
                <c:pt idx="5107">
                  <c:v>10.756917270000002</c:v>
                </c:pt>
                <c:pt idx="5108">
                  <c:v>10.733872049999999</c:v>
                </c:pt>
                <c:pt idx="5109">
                  <c:v>10.713783960000001</c:v>
                </c:pt>
                <c:pt idx="5110">
                  <c:v>10.69073874</c:v>
                </c:pt>
                <c:pt idx="5111">
                  <c:v>10.6691211</c:v>
                </c:pt>
                <c:pt idx="5112">
                  <c:v>10.648931039999999</c:v>
                </c:pt>
                <c:pt idx="5113">
                  <c:v>10.633533570000004</c:v>
                </c:pt>
                <c:pt idx="5114">
                  <c:v>10.6171164</c:v>
                </c:pt>
                <c:pt idx="5115">
                  <c:v>10.589584500000027</c:v>
                </c:pt>
                <c:pt idx="5116">
                  <c:v>10.566743220000006</c:v>
                </c:pt>
                <c:pt idx="5117">
                  <c:v>10.54900044</c:v>
                </c:pt>
                <c:pt idx="5118">
                  <c:v>10.525445370000021</c:v>
                </c:pt>
                <c:pt idx="5119">
                  <c:v>10.505561220000002</c:v>
                </c:pt>
                <c:pt idx="5120">
                  <c:v>10.484963280000001</c:v>
                </c:pt>
                <c:pt idx="5121">
                  <c:v>10.461306240000004</c:v>
                </c:pt>
                <c:pt idx="5122">
                  <c:v>10.44254376</c:v>
                </c:pt>
                <c:pt idx="5123">
                  <c:v>10.419600510000025</c:v>
                </c:pt>
                <c:pt idx="5124">
                  <c:v>10.39767696</c:v>
                </c:pt>
                <c:pt idx="5125">
                  <c:v>10.379016450000021</c:v>
                </c:pt>
                <c:pt idx="5126">
                  <c:v>10.356073200000004</c:v>
                </c:pt>
                <c:pt idx="5127">
                  <c:v>10.337412690000004</c:v>
                </c:pt>
                <c:pt idx="5128">
                  <c:v>10.31232807</c:v>
                </c:pt>
                <c:pt idx="5129">
                  <c:v>10.2908124</c:v>
                </c:pt>
                <c:pt idx="5130">
                  <c:v>10.270112490000001</c:v>
                </c:pt>
                <c:pt idx="5131">
                  <c:v>10.247883030000001</c:v>
                </c:pt>
                <c:pt idx="5132">
                  <c:v>10.229426460000001</c:v>
                </c:pt>
                <c:pt idx="5133">
                  <c:v>10.207197000000001</c:v>
                </c:pt>
                <c:pt idx="5134">
                  <c:v>10.184253749999998</c:v>
                </c:pt>
                <c:pt idx="5135">
                  <c:v>10.16273808</c:v>
                </c:pt>
                <c:pt idx="5136">
                  <c:v>10.143975599999999</c:v>
                </c:pt>
                <c:pt idx="5137">
                  <c:v>10.123887510000017</c:v>
                </c:pt>
                <c:pt idx="5138">
                  <c:v>10.105736850000032</c:v>
                </c:pt>
                <c:pt idx="5139">
                  <c:v>10.081569960000001</c:v>
                </c:pt>
                <c:pt idx="5140">
                  <c:v>10.063725210000017</c:v>
                </c:pt>
                <c:pt idx="5141">
                  <c:v>10.043943029999999</c:v>
                </c:pt>
                <c:pt idx="5142">
                  <c:v>10.024772670000001</c:v>
                </c:pt>
                <c:pt idx="5143">
                  <c:v>10.00315503</c:v>
                </c:pt>
                <c:pt idx="5144">
                  <c:v>9.9838827000000006</c:v>
                </c:pt>
                <c:pt idx="5145">
                  <c:v>9.9641005200000006</c:v>
                </c:pt>
                <c:pt idx="5146">
                  <c:v>9.9446242500000004</c:v>
                </c:pt>
                <c:pt idx="5147">
                  <c:v>9.9248420700000004</c:v>
                </c:pt>
                <c:pt idx="5148">
                  <c:v>9.9045500400000002</c:v>
                </c:pt>
                <c:pt idx="5149">
                  <c:v>9.8836461900000234</c:v>
                </c:pt>
                <c:pt idx="5150">
                  <c:v>9.8642718899999995</c:v>
                </c:pt>
                <c:pt idx="5151">
                  <c:v>9.8429601600000005</c:v>
                </c:pt>
                <c:pt idx="5152">
                  <c:v>9.8247075300000066</c:v>
                </c:pt>
                <c:pt idx="5153">
                  <c:v>9.800744580000023</c:v>
                </c:pt>
                <c:pt idx="5154">
                  <c:v>9.7804525500000068</c:v>
                </c:pt>
                <c:pt idx="5155">
                  <c:v>9.7575093000000006</c:v>
                </c:pt>
                <c:pt idx="5156">
                  <c:v>9.7375231799999931</c:v>
                </c:pt>
                <c:pt idx="5157">
                  <c:v>9.7149878100000002</c:v>
                </c:pt>
                <c:pt idx="5158">
                  <c:v>9.6969391200000015</c:v>
                </c:pt>
                <c:pt idx="5159">
                  <c:v>9.6754234500000003</c:v>
                </c:pt>
                <c:pt idx="5160">
                  <c:v>9.6548255100000002</c:v>
                </c:pt>
                <c:pt idx="5161">
                  <c:v>9.6322901400000003</c:v>
                </c:pt>
                <c:pt idx="5162">
                  <c:v>9.6116922000000002</c:v>
                </c:pt>
                <c:pt idx="5163">
                  <c:v>9.59140017</c:v>
                </c:pt>
                <c:pt idx="5164">
                  <c:v>9.5683549499999998</c:v>
                </c:pt>
                <c:pt idx="5165">
                  <c:v>9.5491845900000047</c:v>
                </c:pt>
                <c:pt idx="5166">
                  <c:v>9.5275669500000006</c:v>
                </c:pt>
                <c:pt idx="5167">
                  <c:v>9.5041138499999995</c:v>
                </c:pt>
                <c:pt idx="5168">
                  <c:v>9.4813745400000009</c:v>
                </c:pt>
                <c:pt idx="5169">
                  <c:v>9.46118448</c:v>
                </c:pt>
                <c:pt idx="5170">
                  <c:v>9.4403826000000013</c:v>
                </c:pt>
                <c:pt idx="5171">
                  <c:v>9.4194787499999997</c:v>
                </c:pt>
                <c:pt idx="5172">
                  <c:v>9.4023477900000003</c:v>
                </c:pt>
                <c:pt idx="5173">
                  <c:v>9.3796084800000035</c:v>
                </c:pt>
                <c:pt idx="5174">
                  <c:v>9.3599282700000028</c:v>
                </c:pt>
                <c:pt idx="5175">
                  <c:v>9.3385145700000027</c:v>
                </c:pt>
                <c:pt idx="5176">
                  <c:v>9.3180186000000003</c:v>
                </c:pt>
                <c:pt idx="5177">
                  <c:v>9.2975226299999996</c:v>
                </c:pt>
                <c:pt idx="5178">
                  <c:v>9.2761089299999995</c:v>
                </c:pt>
                <c:pt idx="5179">
                  <c:v>9.2563267499999995</c:v>
                </c:pt>
                <c:pt idx="5180">
                  <c:v>9.2357288099999995</c:v>
                </c:pt>
                <c:pt idx="5181">
                  <c:v>9.2152328400000005</c:v>
                </c:pt>
                <c:pt idx="5182">
                  <c:v>9.1959605100000008</c:v>
                </c:pt>
                <c:pt idx="5183">
                  <c:v>9.1760763600000015</c:v>
                </c:pt>
                <c:pt idx="5184">
                  <c:v>9.1581296400000003</c:v>
                </c:pt>
                <c:pt idx="5185">
                  <c:v>9.1386533699999983</c:v>
                </c:pt>
                <c:pt idx="5186">
                  <c:v>9.1211145299999998</c:v>
                </c:pt>
                <c:pt idx="5187">
                  <c:v>9.0989870400000008</c:v>
                </c:pt>
                <c:pt idx="5188">
                  <c:v>9.0824679000000028</c:v>
                </c:pt>
                <c:pt idx="5189">
                  <c:v>9.0657448200000275</c:v>
                </c:pt>
                <c:pt idx="5190">
                  <c:v>9.0456567300000028</c:v>
                </c:pt>
                <c:pt idx="5191">
                  <c:v>9.0277100099999998</c:v>
                </c:pt>
                <c:pt idx="5192">
                  <c:v>9.0069081299999993</c:v>
                </c:pt>
                <c:pt idx="5193">
                  <c:v>8.9894712600000002</c:v>
                </c:pt>
                <c:pt idx="5194">
                  <c:v>8.9691792300000213</c:v>
                </c:pt>
                <c:pt idx="5195">
                  <c:v>8.948989169999999</c:v>
                </c:pt>
                <c:pt idx="5196">
                  <c:v>8.9313483599999994</c:v>
                </c:pt>
                <c:pt idx="5197">
                  <c:v>8.9125858800000195</c:v>
                </c:pt>
                <c:pt idx="5198">
                  <c:v>8.8940273400000009</c:v>
                </c:pt>
                <c:pt idx="5199">
                  <c:v>8.8777121400000034</c:v>
                </c:pt>
                <c:pt idx="5200">
                  <c:v>8.8590516300000068</c:v>
                </c:pt>
                <c:pt idx="5201">
                  <c:v>8.8414108200000001</c:v>
                </c:pt>
                <c:pt idx="5202">
                  <c:v>8.8232601600000002</c:v>
                </c:pt>
                <c:pt idx="5203">
                  <c:v>8.80572132</c:v>
                </c:pt>
                <c:pt idx="5204">
                  <c:v>8.7885903600000006</c:v>
                </c:pt>
                <c:pt idx="5205">
                  <c:v>8.7713574299999983</c:v>
                </c:pt>
                <c:pt idx="5206">
                  <c:v>8.7519831299999993</c:v>
                </c:pt>
                <c:pt idx="5207">
                  <c:v>8.7326088300000002</c:v>
                </c:pt>
                <c:pt idx="5208">
                  <c:v>8.7143561999999992</c:v>
                </c:pt>
                <c:pt idx="5209">
                  <c:v>8.6934523500000047</c:v>
                </c:pt>
                <c:pt idx="5210">
                  <c:v>8.6736701699999994</c:v>
                </c:pt>
                <c:pt idx="5211">
                  <c:v>8.6540919300000017</c:v>
                </c:pt>
                <c:pt idx="5212">
                  <c:v>8.6354314200000015</c:v>
                </c:pt>
                <c:pt idx="5213">
                  <c:v>8.6210536499999986</c:v>
                </c:pt>
                <c:pt idx="5214">
                  <c:v>8.6210536499999986</c:v>
                </c:pt>
                <c:pt idx="5215">
                  <c:v>8.5811833800000006</c:v>
                </c:pt>
                <c:pt idx="5216">
                  <c:v>8.5620130200000002</c:v>
                </c:pt>
                <c:pt idx="5217">
                  <c:v>8.5447800899999997</c:v>
                </c:pt>
                <c:pt idx="5218">
                  <c:v>8.5270373100000008</c:v>
                </c:pt>
                <c:pt idx="5219">
                  <c:v>8.5073571000000001</c:v>
                </c:pt>
                <c:pt idx="5220">
                  <c:v>8.4929793300000007</c:v>
                </c:pt>
                <c:pt idx="5221">
                  <c:v>8.4764601900000027</c:v>
                </c:pt>
                <c:pt idx="5222">
                  <c:v>8.4593292300000176</c:v>
                </c:pt>
                <c:pt idx="5223">
                  <c:v>8.4448494899999993</c:v>
                </c:pt>
                <c:pt idx="5224">
                  <c:v>8.4322052100000047</c:v>
                </c:pt>
                <c:pt idx="5225">
                  <c:v>8.4148703099999995</c:v>
                </c:pt>
                <c:pt idx="5226">
                  <c:v>8.4020220900000027</c:v>
                </c:pt>
                <c:pt idx="5227">
                  <c:v>8.3872364400000006</c:v>
                </c:pt>
                <c:pt idx="5228">
                  <c:v>8.3644971300000215</c:v>
                </c:pt>
                <c:pt idx="5229">
                  <c:v>8.3456326800000067</c:v>
                </c:pt>
                <c:pt idx="5230">
                  <c:v>8.3243209499999988</c:v>
                </c:pt>
                <c:pt idx="5231">
                  <c:v>8.3026013400000007</c:v>
                </c:pt>
                <c:pt idx="5232">
                  <c:v>8.2824112800000016</c:v>
                </c:pt>
                <c:pt idx="5233">
                  <c:v>8.2629350100000067</c:v>
                </c:pt>
                <c:pt idx="5234">
                  <c:v>8.2410114599999815</c:v>
                </c:pt>
                <c:pt idx="5235">
                  <c:v>8.2221470100000005</c:v>
                </c:pt>
                <c:pt idx="5236">
                  <c:v>8.2013451299999982</c:v>
                </c:pt>
                <c:pt idx="5237">
                  <c:v>8.1806452200000006</c:v>
                </c:pt>
                <c:pt idx="5238">
                  <c:v>8.1592315200000005</c:v>
                </c:pt>
                <c:pt idx="5239">
                  <c:v>8.140061159999993</c:v>
                </c:pt>
                <c:pt idx="5240">
                  <c:v>8.11864746</c:v>
                </c:pt>
                <c:pt idx="5241">
                  <c:v>8.0965199700000028</c:v>
                </c:pt>
                <c:pt idx="5242">
                  <c:v>8.0780633999999996</c:v>
                </c:pt>
                <c:pt idx="5243">
                  <c:v>8.0570575800000004</c:v>
                </c:pt>
                <c:pt idx="5244">
                  <c:v>8.0360517599999994</c:v>
                </c:pt>
                <c:pt idx="5245">
                  <c:v>8.0155557900000005</c:v>
                </c:pt>
                <c:pt idx="5246">
                  <c:v>7.9959775499999868</c:v>
                </c:pt>
                <c:pt idx="5247">
                  <c:v>7.9738500600000002</c:v>
                </c:pt>
                <c:pt idx="5248">
                  <c:v>7.9528442399999877</c:v>
                </c:pt>
                <c:pt idx="5249">
                  <c:v>7.9325522099999946</c:v>
                </c:pt>
                <c:pt idx="5250">
                  <c:v>7.9133818499999906</c:v>
                </c:pt>
                <c:pt idx="5251">
                  <c:v>7.8963528599999906</c:v>
                </c:pt>
                <c:pt idx="5252">
                  <c:v>7.8749391599999887</c:v>
                </c:pt>
                <c:pt idx="5253">
                  <c:v>7.8558707699999868</c:v>
                </c:pt>
                <c:pt idx="5254">
                  <c:v>7.8313979700000003</c:v>
                </c:pt>
                <c:pt idx="5255">
                  <c:v>7.8139611000000002</c:v>
                </c:pt>
                <c:pt idx="5256">
                  <c:v>7.7965242299999877</c:v>
                </c:pt>
                <c:pt idx="5257">
                  <c:v>7.7724593100000003</c:v>
                </c:pt>
                <c:pt idx="5258">
                  <c:v>7.75328895</c:v>
                </c:pt>
                <c:pt idx="5259">
                  <c:v>7.7339146499999867</c:v>
                </c:pt>
                <c:pt idx="5260">
                  <c:v>7.7123989799999908</c:v>
                </c:pt>
                <c:pt idx="5261">
                  <c:v>7.6933305899999906</c:v>
                </c:pt>
                <c:pt idx="5262">
                  <c:v>7.67375235</c:v>
                </c:pt>
                <c:pt idx="5263">
                  <c:v>7.6529504699999817</c:v>
                </c:pt>
                <c:pt idx="5264">
                  <c:v>7.6343919300000005</c:v>
                </c:pt>
                <c:pt idx="5265">
                  <c:v>7.6126723199999908</c:v>
                </c:pt>
                <c:pt idx="5266">
                  <c:v>7.5933999900000089</c:v>
                </c:pt>
                <c:pt idx="5267">
                  <c:v>7.5737197800000109</c:v>
                </c:pt>
                <c:pt idx="5268">
                  <c:v>7.5524080499999906</c:v>
                </c:pt>
                <c:pt idx="5269">
                  <c:v>7.5323199599999908</c:v>
                </c:pt>
                <c:pt idx="5270">
                  <c:v>7.5144752099999836</c:v>
                </c:pt>
                <c:pt idx="5271">
                  <c:v>7.4926536300000004</c:v>
                </c:pt>
                <c:pt idx="5272">
                  <c:v>7.4752167600000003</c:v>
                </c:pt>
                <c:pt idx="5273">
                  <c:v>7.4556385199999955</c:v>
                </c:pt>
                <c:pt idx="5274">
                  <c:v>7.4355504300000002</c:v>
                </c:pt>
                <c:pt idx="5275">
                  <c:v>7.4183174999999997</c:v>
                </c:pt>
                <c:pt idx="5276">
                  <c:v>7.399249110000012</c:v>
                </c:pt>
                <c:pt idx="5277">
                  <c:v>7.3812004199999999</c:v>
                </c:pt>
                <c:pt idx="5278">
                  <c:v>7.3623359699999797</c:v>
                </c:pt>
                <c:pt idx="5279">
                  <c:v>7.3425537900000002</c:v>
                </c:pt>
                <c:pt idx="5280">
                  <c:v>7.3249129799999739</c:v>
                </c:pt>
                <c:pt idx="5281">
                  <c:v>7.3058445899999906</c:v>
                </c:pt>
                <c:pt idx="5282">
                  <c:v>7.2878978699999868</c:v>
                </c:pt>
                <c:pt idx="5283">
                  <c:v>7.2708688800000099</c:v>
                </c:pt>
                <c:pt idx="5284">
                  <c:v>7.2518004899999999</c:v>
                </c:pt>
                <c:pt idx="5285">
                  <c:v>7.2351793799999955</c:v>
                </c:pt>
                <c:pt idx="5286">
                  <c:v>7.2175385699999808</c:v>
                </c:pt>
                <c:pt idx="5287">
                  <c:v>7.2010194299999997</c:v>
                </c:pt>
                <c:pt idx="5288">
                  <c:v>7.1848061999999908</c:v>
                </c:pt>
                <c:pt idx="5289">
                  <c:v>7.1672673599999888</c:v>
                </c:pt>
                <c:pt idx="5290">
                  <c:v>7.1511560999999908</c:v>
                </c:pt>
                <c:pt idx="5291">
                  <c:v>7.1346369599999848</c:v>
                </c:pt>
                <c:pt idx="5292">
                  <c:v>7.1183217599999908</c:v>
                </c:pt>
                <c:pt idx="5293">
                  <c:v>7.10261838</c:v>
                </c:pt>
                <c:pt idx="5294">
                  <c:v>7.0921154699999818</c:v>
                </c:pt>
                <c:pt idx="5295">
                  <c:v>7.08242832</c:v>
                </c:pt>
                <c:pt idx="5296">
                  <c:v>7.0770239100000003</c:v>
                </c:pt>
                <c:pt idx="5297">
                  <c:v>7.06183038</c:v>
                </c:pt>
                <c:pt idx="5298">
                  <c:v>7.0430679000000014</c:v>
                </c:pt>
                <c:pt idx="5299">
                  <c:v>7.0237955699999848</c:v>
                </c:pt>
                <c:pt idx="5300">
                  <c:v>7.0104374999999965</c:v>
                </c:pt>
                <c:pt idx="5301">
                  <c:v>6.9895336500000003</c:v>
                </c:pt>
                <c:pt idx="5302">
                  <c:v>6.9746460299999997</c:v>
                </c:pt>
                <c:pt idx="5303">
                  <c:v>6.9580249199999908</c:v>
                </c:pt>
                <c:pt idx="5304">
                  <c:v>6.9424235100000002</c:v>
                </c:pt>
                <c:pt idx="5305">
                  <c:v>6.9274339199999906</c:v>
                </c:pt>
                <c:pt idx="5306">
                  <c:v>6.9088753800000013</c:v>
                </c:pt>
                <c:pt idx="5307">
                  <c:v>6.8941916999999906</c:v>
                </c:pt>
                <c:pt idx="5308">
                  <c:v>6.8793040799999945</c:v>
                </c:pt>
                <c:pt idx="5309">
                  <c:v>6.8630908499999848</c:v>
                </c:pt>
                <c:pt idx="5310">
                  <c:v>6.8475914099999908</c:v>
                </c:pt>
                <c:pt idx="5311">
                  <c:v>6.8293387800000014</c:v>
                </c:pt>
                <c:pt idx="5312">
                  <c:v>6.8134314599999888</c:v>
                </c:pt>
                <c:pt idx="5313">
                  <c:v>6.7976261100000004</c:v>
                </c:pt>
                <c:pt idx="5314">
                  <c:v>6.7794754500000014</c:v>
                </c:pt>
                <c:pt idx="5315">
                  <c:v>6.7655055599999807</c:v>
                </c:pt>
                <c:pt idx="5316">
                  <c:v>6.7481706599999907</c:v>
                </c:pt>
                <c:pt idx="5317">
                  <c:v>6.7326712200000003</c:v>
                </c:pt>
                <c:pt idx="5318">
                  <c:v>6.71513238</c:v>
                </c:pt>
                <c:pt idx="5319">
                  <c:v>6.7001427900000099</c:v>
                </c:pt>
                <c:pt idx="5320">
                  <c:v>6.6833177399999908</c:v>
                </c:pt>
                <c:pt idx="5321">
                  <c:v>6.6655749599999758</c:v>
                </c:pt>
                <c:pt idx="5322">
                  <c:v>6.6500755199999837</c:v>
                </c:pt>
                <c:pt idx="5323">
                  <c:v>6.6326386499999899</c:v>
                </c:pt>
                <c:pt idx="5324">
                  <c:v>6.6140801099999837</c:v>
                </c:pt>
                <c:pt idx="5325">
                  <c:v>6.5988865799999807</c:v>
                </c:pt>
                <c:pt idx="5326">
                  <c:v>6.5820615299999945</c:v>
                </c:pt>
                <c:pt idx="5327">
                  <c:v>6.5654404199999945</c:v>
                </c:pt>
                <c:pt idx="5328">
                  <c:v>6.5479015799999836</c:v>
                </c:pt>
                <c:pt idx="5329">
                  <c:v>6.5313824399999998</c:v>
                </c:pt>
                <c:pt idx="5330">
                  <c:v>6.5151692099999945</c:v>
                </c:pt>
                <c:pt idx="5331">
                  <c:v>6.4977323399999909</c:v>
                </c:pt>
                <c:pt idx="5332">
                  <c:v>6.4797856200000004</c:v>
                </c:pt>
                <c:pt idx="5333">
                  <c:v>6.4643881499999907</c:v>
                </c:pt>
                <c:pt idx="5334">
                  <c:v>6.4464414300000099</c:v>
                </c:pt>
                <c:pt idx="5335">
                  <c:v>6.4292085000000014</c:v>
                </c:pt>
                <c:pt idx="5336">
                  <c:v>6.4113637500000129</c:v>
                </c:pt>
                <c:pt idx="5337">
                  <c:v>6.3955583999999899</c:v>
                </c:pt>
                <c:pt idx="5338">
                  <c:v>6.3773057699999907</c:v>
                </c:pt>
                <c:pt idx="5339">
                  <c:v>6.3608885999999867</c:v>
                </c:pt>
                <c:pt idx="5340">
                  <c:v>6.3445733999999945</c:v>
                </c:pt>
                <c:pt idx="5341">
                  <c:v>6.3278503199999836</c:v>
                </c:pt>
                <c:pt idx="5342">
                  <c:v>6.3132686099999997</c:v>
                </c:pt>
                <c:pt idx="5343">
                  <c:v>6.2955258299999848</c:v>
                </c:pt>
                <c:pt idx="5344">
                  <c:v>6.2794145699999877</c:v>
                </c:pt>
                <c:pt idx="5345">
                  <c:v>6.2620796699999888</c:v>
                </c:pt>
                <c:pt idx="5346">
                  <c:v>6.2464782599999955</c:v>
                </c:pt>
                <c:pt idx="5347">
                  <c:v>6.2302650300000089</c:v>
                </c:pt>
                <c:pt idx="5348">
                  <c:v>6.2146636200000014</c:v>
                </c:pt>
                <c:pt idx="5349">
                  <c:v>6.1977365999999847</c:v>
                </c:pt>
                <c:pt idx="5350">
                  <c:v>6.1830529199999908</c:v>
                </c:pt>
                <c:pt idx="5351">
                  <c:v>6.1664318099999837</c:v>
                </c:pt>
                <c:pt idx="5352">
                  <c:v>6.1503205499999867</c:v>
                </c:pt>
                <c:pt idx="5353">
                  <c:v>6.1341073199999867</c:v>
                </c:pt>
                <c:pt idx="5354">
                  <c:v>6.1156507499999906</c:v>
                </c:pt>
                <c:pt idx="5355">
                  <c:v>6.0998454000000004</c:v>
                </c:pt>
                <c:pt idx="5356">
                  <c:v>6.0821026199999908</c:v>
                </c:pt>
                <c:pt idx="5357">
                  <c:v>6.0643598399999847</c:v>
                </c:pt>
                <c:pt idx="5358">
                  <c:v>6.0469229699999945</c:v>
                </c:pt>
                <c:pt idx="5359">
                  <c:v>6.0289762499999817</c:v>
                </c:pt>
                <c:pt idx="5360">
                  <c:v>6.0108255900000005</c:v>
                </c:pt>
                <c:pt idx="5361">
                  <c:v>5.9923690199999999</c:v>
                </c:pt>
                <c:pt idx="5362">
                  <c:v>5.976359730000012</c:v>
                </c:pt>
                <c:pt idx="5363">
                  <c:v>5.9575972499999867</c:v>
                </c:pt>
                <c:pt idx="5364">
                  <c:v>5.9401603800000098</c:v>
                </c:pt>
                <c:pt idx="5365">
                  <c:v>5.9263944300000002</c:v>
                </c:pt>
                <c:pt idx="5366">
                  <c:v>5.9142599999999996</c:v>
                </c:pt>
                <c:pt idx="5367">
                  <c:v>5.8999841999999907</c:v>
                </c:pt>
                <c:pt idx="5368">
                  <c:v>5.8847906699999868</c:v>
                </c:pt>
                <c:pt idx="5369">
                  <c:v>5.87367594</c:v>
                </c:pt>
                <c:pt idx="5370">
                  <c:v>5.8613375699999848</c:v>
                </c:pt>
                <c:pt idx="5371">
                  <c:v>5.8512425400000003</c:v>
                </c:pt>
                <c:pt idx="5372">
                  <c:v>5.8376805299999868</c:v>
                </c:pt>
                <c:pt idx="5373">
                  <c:v>5.8189180499999837</c:v>
                </c:pt>
                <c:pt idx="5374">
                  <c:v>5.7991358699999838</c:v>
                </c:pt>
                <c:pt idx="5375">
                  <c:v>5.7828206699999907</c:v>
                </c:pt>
                <c:pt idx="5376">
                  <c:v>5.7645680399999897</c:v>
                </c:pt>
                <c:pt idx="5377">
                  <c:v>5.7451937400000004</c:v>
                </c:pt>
                <c:pt idx="5378">
                  <c:v>5.7288785399999886</c:v>
                </c:pt>
                <c:pt idx="5379">
                  <c:v>5.7100140900000005</c:v>
                </c:pt>
                <c:pt idx="5380">
                  <c:v>5.6917614600000004</c:v>
                </c:pt>
                <c:pt idx="5381">
                  <c:v>5.6747324699999906</c:v>
                </c:pt>
                <c:pt idx="5382">
                  <c:v>5.6557660499999907</c:v>
                </c:pt>
                <c:pt idx="5383">
                  <c:v>5.6381252399999848</c:v>
                </c:pt>
                <c:pt idx="5384">
                  <c:v>5.6186489699999909</c:v>
                </c:pt>
                <c:pt idx="5385">
                  <c:v>5.6011101299999906</c:v>
                </c:pt>
                <c:pt idx="5386">
                  <c:v>5.5844890199999906</c:v>
                </c:pt>
                <c:pt idx="5387">
                  <c:v>5.5662363900000003</c:v>
                </c:pt>
                <c:pt idx="5388">
                  <c:v>5.5485955799999838</c:v>
                </c:pt>
                <c:pt idx="5389">
                  <c:v>5.5323823499999945</c:v>
                </c:pt>
                <c:pt idx="5390">
                  <c:v>5.5143336599999877</c:v>
                </c:pt>
                <c:pt idx="5391">
                  <c:v>5.4981204300000002</c:v>
                </c:pt>
                <c:pt idx="5392">
                  <c:v>5.4798678000000098</c:v>
                </c:pt>
                <c:pt idx="5393">
                  <c:v>5.4622269900000004</c:v>
                </c:pt>
                <c:pt idx="5394">
                  <c:v>5.44540194</c:v>
                </c:pt>
                <c:pt idx="5395">
                  <c:v>5.4275571899999955</c:v>
                </c:pt>
                <c:pt idx="5396">
                  <c:v>5.4110380500000002</c:v>
                </c:pt>
                <c:pt idx="5397">
                  <c:v>5.3958445199999847</c:v>
                </c:pt>
                <c:pt idx="5398">
                  <c:v>5.3786115900000002</c:v>
                </c:pt>
                <c:pt idx="5399">
                  <c:v>5.3614806299999858</c:v>
                </c:pt>
                <c:pt idx="5400">
                  <c:v>5.3450634600000004</c:v>
                </c:pt>
                <c:pt idx="5401">
                  <c:v>5.3272187099999906</c:v>
                </c:pt>
                <c:pt idx="5402">
                  <c:v>5.3114133599999906</c:v>
                </c:pt>
                <c:pt idx="5403">
                  <c:v>5.2938745199999877</c:v>
                </c:pt>
                <c:pt idx="5404">
                  <c:v>5.2788849299999887</c:v>
                </c:pt>
                <c:pt idx="5405">
                  <c:v>5.2631815499999819</c:v>
                </c:pt>
                <c:pt idx="5406">
                  <c:v>5.2470702899999955</c:v>
                </c:pt>
                <c:pt idx="5407">
                  <c:v>5.231061000000012</c:v>
                </c:pt>
                <c:pt idx="5408">
                  <c:v>5.21545959</c:v>
                </c:pt>
                <c:pt idx="5409">
                  <c:v>5.1991443899999945</c:v>
                </c:pt>
                <c:pt idx="5410">
                  <c:v>5.1836449499999908</c:v>
                </c:pt>
                <c:pt idx="5411">
                  <c:v>5.1676356599999798</c:v>
                </c:pt>
                <c:pt idx="5412">
                  <c:v>5.1522381900000003</c:v>
                </c:pt>
                <c:pt idx="5413">
                  <c:v>5.1354131399999945</c:v>
                </c:pt>
                <c:pt idx="5414">
                  <c:v>5.1221570399999807</c:v>
                </c:pt>
                <c:pt idx="5415">
                  <c:v>5.1080851799999847</c:v>
                </c:pt>
                <c:pt idx="5416">
                  <c:v>5.09115816</c:v>
                </c:pt>
                <c:pt idx="5417">
                  <c:v>5.0759646299999899</c:v>
                </c:pt>
                <c:pt idx="5418">
                  <c:v>5.0612809499999907</c:v>
                </c:pt>
                <c:pt idx="5419">
                  <c:v>5.0446598400000005</c:v>
                </c:pt>
                <c:pt idx="5420">
                  <c:v>5.0313017699999998</c:v>
                </c:pt>
                <c:pt idx="5421">
                  <c:v>5.0152924800000109</c:v>
                </c:pt>
                <c:pt idx="5422">
                  <c:v>5.0023422899999996</c:v>
                </c:pt>
                <c:pt idx="5423">
                  <c:v>4.9879645199999887</c:v>
                </c:pt>
                <c:pt idx="5424">
                  <c:v>4.9731788699999955</c:v>
                </c:pt>
                <c:pt idx="5425">
                  <c:v>4.9593109499999946</c:v>
                </c:pt>
                <c:pt idx="5426">
                  <c:v>4.9449331800000014</c:v>
                </c:pt>
                <c:pt idx="5427">
                  <c:v>4.9296376799999955</c:v>
                </c:pt>
                <c:pt idx="5428">
                  <c:v>4.9159737000000003</c:v>
                </c:pt>
                <c:pt idx="5429">
                  <c:v>4.90118805</c:v>
                </c:pt>
                <c:pt idx="5430">
                  <c:v>4.8848728499999847</c:v>
                </c:pt>
                <c:pt idx="5431">
                  <c:v>4.8706990200000089</c:v>
                </c:pt>
                <c:pt idx="5432">
                  <c:v>4.8557094300000001</c:v>
                </c:pt>
                <c:pt idx="5433">
                  <c:v>4.84102575</c:v>
                </c:pt>
                <c:pt idx="5434">
                  <c:v>4.8282794999999998</c:v>
                </c:pt>
                <c:pt idx="5435">
                  <c:v>4.8141056699999787</c:v>
                </c:pt>
                <c:pt idx="5436">
                  <c:v>4.7986062299999945</c:v>
                </c:pt>
                <c:pt idx="5437">
                  <c:v>4.7845343699999807</c:v>
                </c:pt>
                <c:pt idx="5438">
                  <c:v>4.77097236</c:v>
                </c:pt>
                <c:pt idx="5439">
                  <c:v>4.7550650399999945</c:v>
                </c:pt>
                <c:pt idx="5440">
                  <c:v>4.7411971199999998</c:v>
                </c:pt>
                <c:pt idx="5441">
                  <c:v>4.7263095000000002</c:v>
                </c:pt>
                <c:pt idx="5442">
                  <c:v>4.7122376399999908</c:v>
                </c:pt>
                <c:pt idx="5443">
                  <c:v>4.6974519899999887</c:v>
                </c:pt>
                <c:pt idx="5444">
                  <c:v>4.6823604300000001</c:v>
                </c:pt>
                <c:pt idx="5445">
                  <c:v>4.6677787199999887</c:v>
                </c:pt>
                <c:pt idx="5446">
                  <c:v>4.6526871599999877</c:v>
                </c:pt>
                <c:pt idx="5447">
                  <c:v>4.6398389399999909</c:v>
                </c:pt>
                <c:pt idx="5448">
                  <c:v>4.6236257099999909</c:v>
                </c:pt>
                <c:pt idx="5449">
                  <c:v>4.6112873399999899</c:v>
                </c:pt>
                <c:pt idx="5450">
                  <c:v>4.5961957800000004</c:v>
                </c:pt>
                <c:pt idx="5451">
                  <c:v>4.58334756</c:v>
                </c:pt>
                <c:pt idx="5452">
                  <c:v>4.5703973700000002</c:v>
                </c:pt>
                <c:pt idx="5453">
                  <c:v>4.5580590000000001</c:v>
                </c:pt>
                <c:pt idx="5454">
                  <c:v>4.5439871400000005</c:v>
                </c:pt>
                <c:pt idx="5455">
                  <c:v>4.5285896699999837</c:v>
                </c:pt>
                <c:pt idx="5456">
                  <c:v>4.5149256899999868</c:v>
                </c:pt>
                <c:pt idx="5457">
                  <c:v>4.4995282200000002</c:v>
                </c:pt>
                <c:pt idx="5458">
                  <c:v>4.4861701500000004</c:v>
                </c:pt>
                <c:pt idx="5459">
                  <c:v>4.4745455699999868</c:v>
                </c:pt>
                <c:pt idx="5460">
                  <c:v>4.4578224899999999</c:v>
                </c:pt>
                <c:pt idx="5461">
                  <c:v>4.4454841199999908</c:v>
                </c:pt>
                <c:pt idx="5462">
                  <c:v>4.4312083200000121</c:v>
                </c:pt>
                <c:pt idx="5463">
                  <c:v>4.4176463100000003</c:v>
                </c:pt>
                <c:pt idx="5464">
                  <c:v>4.4037783900000109</c:v>
                </c:pt>
                <c:pt idx="5465">
                  <c:v>4.3887887999999995</c:v>
                </c:pt>
                <c:pt idx="5466">
                  <c:v>4.3748189099999877</c:v>
                </c:pt>
                <c:pt idx="5467">
                  <c:v>4.3615628099999908</c:v>
                </c:pt>
                <c:pt idx="5468">
                  <c:v>4.3475929199999888</c:v>
                </c:pt>
                <c:pt idx="5469">
                  <c:v>4.3333171200000002</c:v>
                </c:pt>
                <c:pt idx="5470">
                  <c:v>4.31975511</c:v>
                </c:pt>
                <c:pt idx="5471">
                  <c:v>4.3045615799999837</c:v>
                </c:pt>
                <c:pt idx="5472">
                  <c:v>4.2915094199999997</c:v>
                </c:pt>
                <c:pt idx="5473">
                  <c:v>4.2773355899999945</c:v>
                </c:pt>
                <c:pt idx="5474">
                  <c:v>4.2638755499999847</c:v>
                </c:pt>
                <c:pt idx="5475">
                  <c:v>4.2489879299999886</c:v>
                </c:pt>
                <c:pt idx="5476">
                  <c:v>4.2348140999999906</c:v>
                </c:pt>
                <c:pt idx="5477">
                  <c:v>4.2225776999999907</c:v>
                </c:pt>
                <c:pt idx="5478">
                  <c:v>4.2083019000000004</c:v>
                </c:pt>
                <c:pt idx="5479">
                  <c:v>4.1948418599999817</c:v>
                </c:pt>
                <c:pt idx="5480">
                  <c:v>4.1800562099999867</c:v>
                </c:pt>
                <c:pt idx="5481">
                  <c:v>4.1668001099999898</c:v>
                </c:pt>
                <c:pt idx="5482">
                  <c:v>4.1539518899999868</c:v>
                </c:pt>
                <c:pt idx="5483">
                  <c:v>4.1392682100000089</c:v>
                </c:pt>
                <c:pt idx="5484">
                  <c:v>4.1274396899999868</c:v>
                </c:pt>
                <c:pt idx="5485">
                  <c:v>4.1145914699999837</c:v>
                </c:pt>
                <c:pt idx="5486">
                  <c:v>4.1002137000000003</c:v>
                </c:pt>
                <c:pt idx="5487">
                  <c:v>4.0855300199999887</c:v>
                </c:pt>
                <c:pt idx="5488">
                  <c:v>4.0735995300000001</c:v>
                </c:pt>
                <c:pt idx="5489">
                  <c:v>4.0596296399999998</c:v>
                </c:pt>
                <c:pt idx="5490">
                  <c:v>4.0463735400000003</c:v>
                </c:pt>
                <c:pt idx="5491">
                  <c:v>4.0348509299999886</c:v>
                </c:pt>
                <c:pt idx="5492">
                  <c:v>4.0208810399999848</c:v>
                </c:pt>
                <c:pt idx="5493">
                  <c:v>4.00823676</c:v>
                </c:pt>
                <c:pt idx="5494">
                  <c:v>3.99538854</c:v>
                </c:pt>
                <c:pt idx="5495">
                  <c:v>3.9825403199999987</c:v>
                </c:pt>
                <c:pt idx="5496">
                  <c:v>3.9689783099999998</c:v>
                </c:pt>
                <c:pt idx="5497">
                  <c:v>3.9577616099999999</c:v>
                </c:pt>
                <c:pt idx="5498">
                  <c:v>3.94195626</c:v>
                </c:pt>
                <c:pt idx="5499">
                  <c:v>3.9314533499999977</c:v>
                </c:pt>
                <c:pt idx="5500">
                  <c:v>3.9186051299999933</c:v>
                </c:pt>
                <c:pt idx="5501">
                  <c:v>3.9050431199999953</c:v>
                </c:pt>
                <c:pt idx="5502">
                  <c:v>3.8919909599999998</c:v>
                </c:pt>
                <c:pt idx="5503">
                  <c:v>3.8801624399999977</c:v>
                </c:pt>
                <c:pt idx="5504">
                  <c:v>3.8668043699999997</c:v>
                </c:pt>
                <c:pt idx="5505">
                  <c:v>3.8526305399999967</c:v>
                </c:pt>
                <c:pt idx="5506">
                  <c:v>3.8413118700000002</c:v>
                </c:pt>
                <c:pt idx="5507">
                  <c:v>3.8275459199999977</c:v>
                </c:pt>
                <c:pt idx="5508">
                  <c:v>3.8138819399999977</c:v>
                </c:pt>
                <c:pt idx="5509">
                  <c:v>3.8031750899999999</c:v>
                </c:pt>
                <c:pt idx="5510">
                  <c:v>3.7897150500000012</c:v>
                </c:pt>
                <c:pt idx="5511">
                  <c:v>3.7763569799999988</c:v>
                </c:pt>
                <c:pt idx="5512">
                  <c:v>3.7618772400000049</c:v>
                </c:pt>
                <c:pt idx="5513">
                  <c:v>3.7493349300000012</c:v>
                </c:pt>
                <c:pt idx="5514">
                  <c:v>3.7370985299999999</c:v>
                </c:pt>
                <c:pt idx="5515">
                  <c:v>3.72231288</c:v>
                </c:pt>
                <c:pt idx="5516">
                  <c:v>3.707731170000006</c:v>
                </c:pt>
                <c:pt idx="5517">
                  <c:v>3.6948829499999998</c:v>
                </c:pt>
                <c:pt idx="5518">
                  <c:v>3.6823406400000001</c:v>
                </c:pt>
                <c:pt idx="5519">
                  <c:v>3.6697983299999999</c:v>
                </c:pt>
                <c:pt idx="5520">
                  <c:v>3.6567461699999977</c:v>
                </c:pt>
                <c:pt idx="5521">
                  <c:v>3.64196052</c:v>
                </c:pt>
                <c:pt idx="5522">
                  <c:v>3.62788866</c:v>
                </c:pt>
                <c:pt idx="5523">
                  <c:v>3.6143266500000002</c:v>
                </c:pt>
                <c:pt idx="5524">
                  <c:v>3.60198828</c:v>
                </c:pt>
                <c:pt idx="5525">
                  <c:v>3.5907715800000002</c:v>
                </c:pt>
                <c:pt idx="5526">
                  <c:v>3.5775154799999997</c:v>
                </c:pt>
                <c:pt idx="5527">
                  <c:v>3.5633416500000012</c:v>
                </c:pt>
                <c:pt idx="5528">
                  <c:v>3.54835206</c:v>
                </c:pt>
                <c:pt idx="5529">
                  <c:v>3.5358097499999999</c:v>
                </c:pt>
                <c:pt idx="5530">
                  <c:v>3.5225536499999999</c:v>
                </c:pt>
                <c:pt idx="5531">
                  <c:v>3.5091955800000001</c:v>
                </c:pt>
                <c:pt idx="5532">
                  <c:v>3.4958375099999999</c:v>
                </c:pt>
                <c:pt idx="5533">
                  <c:v>3.4826833799999997</c:v>
                </c:pt>
                <c:pt idx="5534">
                  <c:v>3.4710587999999967</c:v>
                </c:pt>
                <c:pt idx="5535">
                  <c:v>3.4594342199999999</c:v>
                </c:pt>
                <c:pt idx="5536">
                  <c:v>3.4457702399999999</c:v>
                </c:pt>
                <c:pt idx="5537">
                  <c:v>3.4325141399999977</c:v>
                </c:pt>
                <c:pt idx="5538">
                  <c:v>3.4190540999999977</c:v>
                </c:pt>
                <c:pt idx="5539">
                  <c:v>3.40804134</c:v>
                </c:pt>
                <c:pt idx="5540">
                  <c:v>3.39376554</c:v>
                </c:pt>
                <c:pt idx="5541">
                  <c:v>3.3822429299999919</c:v>
                </c:pt>
                <c:pt idx="5542">
                  <c:v>3.3712301699999987</c:v>
                </c:pt>
                <c:pt idx="5543">
                  <c:v>3.3623587799999997</c:v>
                </c:pt>
                <c:pt idx="5544">
                  <c:v>3.3550169399999947</c:v>
                </c:pt>
                <c:pt idx="5545">
                  <c:v>3.3485928299999999</c:v>
                </c:pt>
                <c:pt idx="5546">
                  <c:v>3.3418628099999967</c:v>
                </c:pt>
                <c:pt idx="5547">
                  <c:v>3.3385997700000001</c:v>
                </c:pt>
                <c:pt idx="5548">
                  <c:v>3.3341130899999998</c:v>
                </c:pt>
                <c:pt idx="5549">
                  <c:v>3.3142289399999942</c:v>
                </c:pt>
                <c:pt idx="5550">
                  <c:v>3.3097422599999997</c:v>
                </c:pt>
                <c:pt idx="5551">
                  <c:v>3.2895522000000001</c:v>
                </c:pt>
                <c:pt idx="5552">
                  <c:v>3.2851674900000001</c:v>
                </c:pt>
                <c:pt idx="5553">
                  <c:v>3.2679345600000098</c:v>
                </c:pt>
                <c:pt idx="5554">
                  <c:v>3.2617143900000012</c:v>
                </c:pt>
                <c:pt idx="5555">
                  <c:v>3.2456031299999997</c:v>
                </c:pt>
                <c:pt idx="5556">
                  <c:v>3.2375475000000002</c:v>
                </c:pt>
                <c:pt idx="5557">
                  <c:v>3.2243933700000049</c:v>
                </c:pt>
                <c:pt idx="5558">
                  <c:v>3.2158278899999999</c:v>
                </c:pt>
                <c:pt idx="5559">
                  <c:v>3.1986969299999997</c:v>
                </c:pt>
                <c:pt idx="5560">
                  <c:v>3.1917629699999988</c:v>
                </c:pt>
                <c:pt idx="5561">
                  <c:v>3.1771812600000078</c:v>
                </c:pt>
                <c:pt idx="5562">
                  <c:v>3.16994139</c:v>
                </c:pt>
                <c:pt idx="5563">
                  <c:v>3.1547478600000001</c:v>
                </c:pt>
                <c:pt idx="5564">
                  <c:v>3.1456725299999997</c:v>
                </c:pt>
                <c:pt idx="5565">
                  <c:v>3.1325183999999977</c:v>
                </c:pt>
                <c:pt idx="5566">
                  <c:v>3.12364701</c:v>
                </c:pt>
                <c:pt idx="5567">
                  <c:v>3.11018697</c:v>
                </c:pt>
                <c:pt idx="5568">
                  <c:v>3.1013155800000001</c:v>
                </c:pt>
                <c:pt idx="5569">
                  <c:v>3.08744766</c:v>
                </c:pt>
                <c:pt idx="5570">
                  <c:v>3.0780664199999968</c:v>
                </c:pt>
                <c:pt idx="5571">
                  <c:v>3.0653201700000001</c:v>
                </c:pt>
                <c:pt idx="5572">
                  <c:v>3.05655075</c:v>
                </c:pt>
                <c:pt idx="5573">
                  <c:v>3.0438045000000002</c:v>
                </c:pt>
                <c:pt idx="5574">
                  <c:v>3.0337094699999998</c:v>
                </c:pt>
                <c:pt idx="5575">
                  <c:v>3.0212691299999967</c:v>
                </c:pt>
                <c:pt idx="5576">
                  <c:v>3.0126016799999977</c:v>
                </c:pt>
                <c:pt idx="5577">
                  <c:v>3.0000593699999998</c:v>
                </c:pt>
                <c:pt idx="5578">
                  <c:v>2.9896584299999933</c:v>
                </c:pt>
                <c:pt idx="5579">
                  <c:v>2.9778299099999987</c:v>
                </c:pt>
                <c:pt idx="5580">
                  <c:v>2.9683467000000001</c:v>
                </c:pt>
                <c:pt idx="5581">
                  <c:v>2.9580477299999997</c:v>
                </c:pt>
                <c:pt idx="5582">
                  <c:v>2.9510117999999999</c:v>
                </c:pt>
                <c:pt idx="5583">
                  <c:v>2.9440778399999998</c:v>
                </c:pt>
                <c:pt idx="5584">
                  <c:v>2.9312296199999968</c:v>
                </c:pt>
                <c:pt idx="5585">
                  <c:v>2.9215424699999977</c:v>
                </c:pt>
                <c:pt idx="5586">
                  <c:v>2.90951001</c:v>
                </c:pt>
                <c:pt idx="5587">
                  <c:v>2.9003327100000011</c:v>
                </c:pt>
                <c:pt idx="5588">
                  <c:v>2.8878923699999999</c:v>
                </c:pt>
                <c:pt idx="5589">
                  <c:v>2.8790209799999977</c:v>
                </c:pt>
                <c:pt idx="5590">
                  <c:v>2.8668865499999998</c:v>
                </c:pt>
                <c:pt idx="5591">
                  <c:v>2.8563836399999967</c:v>
                </c:pt>
                <c:pt idx="5592">
                  <c:v>2.8464925499999998</c:v>
                </c:pt>
                <c:pt idx="5593">
                  <c:v>2.8353778199999997</c:v>
                </c:pt>
                <c:pt idx="5594">
                  <c:v>2.8248749099999997</c:v>
                </c:pt>
                <c:pt idx="5595">
                  <c:v>2.8150857899999977</c:v>
                </c:pt>
                <c:pt idx="5596">
                  <c:v>2.8038690899999987</c:v>
                </c:pt>
                <c:pt idx="5597">
                  <c:v>2.7943858800000001</c:v>
                </c:pt>
                <c:pt idx="5598">
                  <c:v>2.7840869100000001</c:v>
                </c:pt>
                <c:pt idx="5599">
                  <c:v>2.7722583899999953</c:v>
                </c:pt>
                <c:pt idx="5600">
                  <c:v>2.7644066999999999</c:v>
                </c:pt>
                <c:pt idx="5601">
                  <c:v>2.7517624199999977</c:v>
                </c:pt>
                <c:pt idx="5602">
                  <c:v>2.7434008800000012</c:v>
                </c:pt>
                <c:pt idx="5603">
                  <c:v>2.7343255500000012</c:v>
                </c:pt>
                <c:pt idx="5604">
                  <c:v>2.7255561299999997</c:v>
                </c:pt>
                <c:pt idx="5605">
                  <c:v>2.71556307</c:v>
                </c:pt>
                <c:pt idx="5606">
                  <c:v>2.7085271400000055</c:v>
                </c:pt>
                <c:pt idx="5607">
                  <c:v>2.7009813600000054</c:v>
                </c:pt>
                <c:pt idx="5608">
                  <c:v>2.6966986199999967</c:v>
                </c:pt>
                <c:pt idx="5609">
                  <c:v>2.6899685999999998</c:v>
                </c:pt>
                <c:pt idx="5610">
                  <c:v>2.67895584</c:v>
                </c:pt>
                <c:pt idx="5611">
                  <c:v>2.6691667200000002</c:v>
                </c:pt>
                <c:pt idx="5612">
                  <c:v>2.6588677500000002</c:v>
                </c:pt>
                <c:pt idx="5613">
                  <c:v>2.6485687800000002</c:v>
                </c:pt>
                <c:pt idx="5614">
                  <c:v>2.63939148</c:v>
                </c:pt>
                <c:pt idx="5615">
                  <c:v>2.6260334099999998</c:v>
                </c:pt>
                <c:pt idx="5616">
                  <c:v>2.6195073299999998</c:v>
                </c:pt>
                <c:pt idx="5617">
                  <c:v>2.6074748700000012</c:v>
                </c:pt>
                <c:pt idx="5618">
                  <c:v>2.5999290899999998</c:v>
                </c:pt>
                <c:pt idx="5619">
                  <c:v>2.5903439099999988</c:v>
                </c:pt>
                <c:pt idx="5620">
                  <c:v>2.5824922199999998</c:v>
                </c:pt>
                <c:pt idx="5621">
                  <c:v>2.5740287099999999</c:v>
                </c:pt>
                <c:pt idx="5622">
                  <c:v>2.5700518799999998</c:v>
                </c:pt>
                <c:pt idx="5623">
                  <c:v>2.56617702</c:v>
                </c:pt>
                <c:pt idx="5624">
                  <c:v>2.5668908099999999</c:v>
                </c:pt>
                <c:pt idx="5625">
                  <c:v>2.5703577900000001</c:v>
                </c:pt>
                <c:pt idx="5626">
                  <c:v>2.5588351799999987</c:v>
                </c:pt>
                <c:pt idx="5627">
                  <c:v>2.5642395900000001</c:v>
                </c:pt>
                <c:pt idx="5628">
                  <c:v>2.5571016900000001</c:v>
                </c:pt>
                <c:pt idx="5629">
                  <c:v>2.5538386499999999</c:v>
                </c:pt>
                <c:pt idx="5630">
                  <c:v>2.5499637900000001</c:v>
                </c:pt>
                <c:pt idx="5631">
                  <c:v>2.5485362100000044</c:v>
                </c:pt>
                <c:pt idx="5632">
                  <c:v>2.5456810500000002</c:v>
                </c:pt>
                <c:pt idx="5633">
                  <c:v>2.5368096599999967</c:v>
                </c:pt>
                <c:pt idx="5634">
                  <c:v>2.5199846099999998</c:v>
                </c:pt>
                <c:pt idx="5635">
                  <c:v>2.5154979299999987</c:v>
                </c:pt>
                <c:pt idx="5636">
                  <c:v>2.4987748500000002</c:v>
                </c:pt>
                <c:pt idx="5637">
                  <c:v>2.4950019599999997</c:v>
                </c:pt>
                <c:pt idx="5638">
                  <c:v>2.4779729699999997</c:v>
                </c:pt>
                <c:pt idx="5639">
                  <c:v>2.4739961400000001</c:v>
                </c:pt>
                <c:pt idx="5640">
                  <c:v>2.4602301899999999</c:v>
                </c:pt>
                <c:pt idx="5641">
                  <c:v>2.4536021399999952</c:v>
                </c:pt>
                <c:pt idx="5642">
                  <c:v>2.4430992300000001</c:v>
                </c:pt>
                <c:pt idx="5643">
                  <c:v>2.4296391899999987</c:v>
                </c:pt>
                <c:pt idx="5644">
                  <c:v>2.4213796199999997</c:v>
                </c:pt>
                <c:pt idx="5645">
                  <c:v>2.4077156400000002</c:v>
                </c:pt>
                <c:pt idx="5646">
                  <c:v>2.3986403099999967</c:v>
                </c:pt>
                <c:pt idx="5647">
                  <c:v>2.3888511899999987</c:v>
                </c:pt>
                <c:pt idx="5648">
                  <c:v>2.3789600999999987</c:v>
                </c:pt>
                <c:pt idx="5649">
                  <c:v>2.3691709799999998</c:v>
                </c:pt>
                <c:pt idx="5650">
                  <c:v>2.3590759499999967</c:v>
                </c:pt>
                <c:pt idx="5651">
                  <c:v>2.3498986499999988</c:v>
                </c:pt>
                <c:pt idx="5652">
                  <c:v>2.3387839199999987</c:v>
                </c:pt>
                <c:pt idx="5653">
                  <c:v>2.3285869199999998</c:v>
                </c:pt>
                <c:pt idx="5654">
                  <c:v>2.3180840099999998</c:v>
                </c:pt>
                <c:pt idx="5655">
                  <c:v>2.3073771600000001</c:v>
                </c:pt>
                <c:pt idx="5656">
                  <c:v>2.2981998600000044</c:v>
                </c:pt>
                <c:pt idx="5657">
                  <c:v>2.2898383199999999</c:v>
                </c:pt>
                <c:pt idx="5658">
                  <c:v>2.2797432899999999</c:v>
                </c:pt>
                <c:pt idx="5659">
                  <c:v>2.2698521999999977</c:v>
                </c:pt>
                <c:pt idx="5660">
                  <c:v>2.2583295900000002</c:v>
                </c:pt>
                <c:pt idx="5661">
                  <c:v>2.2482345600000078</c:v>
                </c:pt>
                <c:pt idx="5662">
                  <c:v>2.2373237700000055</c:v>
                </c:pt>
                <c:pt idx="5663">
                  <c:v>2.229574050000005</c:v>
                </c:pt>
                <c:pt idx="5664">
                  <c:v>2.21866326</c:v>
                </c:pt>
                <c:pt idx="5665">
                  <c:v>2.20775247</c:v>
                </c:pt>
                <c:pt idx="5666">
                  <c:v>2.19826926</c:v>
                </c:pt>
                <c:pt idx="5667">
                  <c:v>2.1938845500000044</c:v>
                </c:pt>
                <c:pt idx="5668">
                  <c:v>2.1868486199999944</c:v>
                </c:pt>
                <c:pt idx="5669">
                  <c:v>2.1824639099999987</c:v>
                </c:pt>
                <c:pt idx="5670">
                  <c:v>2.1792008699999998</c:v>
                </c:pt>
                <c:pt idx="5671">
                  <c:v>2.1766516199999977</c:v>
                </c:pt>
                <c:pt idx="5672">
                  <c:v>2.1763457099999997</c:v>
                </c:pt>
                <c:pt idx="5673">
                  <c:v>2.17471419</c:v>
                </c:pt>
                <c:pt idx="5674">
                  <c:v>2.1738984299999977</c:v>
                </c:pt>
                <c:pt idx="5675">
                  <c:v>2.1738984299999977</c:v>
                </c:pt>
                <c:pt idx="5676">
                  <c:v>2.1738984299999977</c:v>
                </c:pt>
                <c:pt idx="5677">
                  <c:v>2.1728787299999968</c:v>
                </c:pt>
                <c:pt idx="5678">
                  <c:v>2.1733885800000001</c:v>
                </c:pt>
                <c:pt idx="5679">
                  <c:v>2.1726747899999999</c:v>
                </c:pt>
                <c:pt idx="5680">
                  <c:v>2.1709413</c:v>
                </c:pt>
                <c:pt idx="5681">
                  <c:v>2.1715531199999987</c:v>
                </c:pt>
                <c:pt idx="5682">
                  <c:v>2.1696156899999997</c:v>
                </c:pt>
                <c:pt idx="5683">
                  <c:v>2.1713491799999987</c:v>
                </c:pt>
                <c:pt idx="5684">
                  <c:v>2.1680861400000002</c:v>
                </c:pt>
                <c:pt idx="5685">
                  <c:v>2.1701255399999999</c:v>
                </c:pt>
                <c:pt idx="5686">
                  <c:v>2.1691058399999998</c:v>
                </c:pt>
                <c:pt idx="5687">
                  <c:v>2.1693097800000012</c:v>
                </c:pt>
                <c:pt idx="5688">
                  <c:v>2.1706353899999997</c:v>
                </c:pt>
                <c:pt idx="5689">
                  <c:v>2.1684940200000002</c:v>
                </c:pt>
                <c:pt idx="5690">
                  <c:v>2.1709413</c:v>
                </c:pt>
                <c:pt idx="5691">
                  <c:v>2.1682900800000002</c:v>
                </c:pt>
                <c:pt idx="5692">
                  <c:v>2.1678822000000002</c:v>
                </c:pt>
                <c:pt idx="5693">
                  <c:v>2.1674743200000002</c:v>
                </c:pt>
                <c:pt idx="5694">
                  <c:v>2.1669644699999999</c:v>
                </c:pt>
                <c:pt idx="5695">
                  <c:v>2.1690038700000001</c:v>
                </c:pt>
                <c:pt idx="5696">
                  <c:v>2.16859599</c:v>
                </c:pt>
                <c:pt idx="5697">
                  <c:v>2.1677802300000044</c:v>
                </c:pt>
                <c:pt idx="5698">
                  <c:v>2.1671684099999999</c:v>
                </c:pt>
                <c:pt idx="5699">
                  <c:v>2.1671684099999999</c:v>
                </c:pt>
                <c:pt idx="5700">
                  <c:v>2.1659447700000012</c:v>
                </c:pt>
                <c:pt idx="5701">
                  <c:v>2.1676782600000002</c:v>
                </c:pt>
                <c:pt idx="5702">
                  <c:v>2.1651290100000002</c:v>
                </c:pt>
                <c:pt idx="5703">
                  <c:v>2.1699216000000012</c:v>
                </c:pt>
                <c:pt idx="5704">
                  <c:v>2.1665565899999999</c:v>
                </c:pt>
                <c:pt idx="5705">
                  <c:v>2.1695137200000012</c:v>
                </c:pt>
                <c:pt idx="5706">
                  <c:v>2.1680861400000002</c:v>
                </c:pt>
                <c:pt idx="5707">
                  <c:v>2.1690038700000001</c:v>
                </c:pt>
                <c:pt idx="5708">
                  <c:v>2.1691058399999998</c:v>
                </c:pt>
                <c:pt idx="5709">
                  <c:v>2.1666585599999997</c:v>
                </c:pt>
                <c:pt idx="5710">
                  <c:v>2.1669644699999999</c:v>
                </c:pt>
                <c:pt idx="5711">
                  <c:v>2.1673723500000044</c:v>
                </c:pt>
                <c:pt idx="5712">
                  <c:v>2.1691058399999998</c:v>
                </c:pt>
                <c:pt idx="5713">
                  <c:v>2.1682900800000002</c:v>
                </c:pt>
                <c:pt idx="5714">
                  <c:v>2.1684940200000002</c:v>
                </c:pt>
                <c:pt idx="5715">
                  <c:v>2.1665565899999999</c:v>
                </c:pt>
                <c:pt idx="5716">
                  <c:v>2.1675762900000044</c:v>
                </c:pt>
                <c:pt idx="5717">
                  <c:v>2.1663526499999999</c:v>
                </c:pt>
                <c:pt idx="5718">
                  <c:v>2.1467744099999999</c:v>
                </c:pt>
                <c:pt idx="5719">
                  <c:v>2.1449389500000002</c:v>
                </c:pt>
                <c:pt idx="5720">
                  <c:v>2.1335183099999999</c:v>
                </c:pt>
                <c:pt idx="5721">
                  <c:v>2.1288276900000001</c:v>
                </c:pt>
                <c:pt idx="5722">
                  <c:v>2.11771296</c:v>
                </c:pt>
                <c:pt idx="5723">
                  <c:v>2.1100652099999997</c:v>
                </c:pt>
                <c:pt idx="5724">
                  <c:v>2.10149973</c:v>
                </c:pt>
                <c:pt idx="5725">
                  <c:v>2.0934440999999997</c:v>
                </c:pt>
                <c:pt idx="5726">
                  <c:v>2.0842668</c:v>
                </c:pt>
                <c:pt idx="5727">
                  <c:v>2.07498753</c:v>
                </c:pt>
                <c:pt idx="5728">
                  <c:v>2.067339780000006</c:v>
                </c:pt>
                <c:pt idx="5729">
                  <c:v>2.0602018800000002</c:v>
                </c:pt>
                <c:pt idx="5730">
                  <c:v>2.0523501899999967</c:v>
                </c:pt>
                <c:pt idx="5731">
                  <c:v>2.0436827399999999</c:v>
                </c:pt>
                <c:pt idx="5732">
                  <c:v>2.0360349899999997</c:v>
                </c:pt>
                <c:pt idx="5733">
                  <c:v>2.0260419299999977</c:v>
                </c:pt>
                <c:pt idx="5734">
                  <c:v>2.0199237299999999</c:v>
                </c:pt>
                <c:pt idx="5735">
                  <c:v>2.0102365799999999</c:v>
                </c:pt>
                <c:pt idx="5736">
                  <c:v>2.0003454899999977</c:v>
                </c:pt>
                <c:pt idx="5737">
                  <c:v>1.9933095599999977</c:v>
                </c:pt>
                <c:pt idx="5738">
                  <c:v>1.9826027099999999</c:v>
                </c:pt>
                <c:pt idx="5739">
                  <c:v>1.9761785999999999</c:v>
                </c:pt>
                <c:pt idx="5740">
                  <c:v>1.9681229700000002</c:v>
                </c:pt>
                <c:pt idx="5741">
                  <c:v>1.9583338499999998</c:v>
                </c:pt>
                <c:pt idx="5742">
                  <c:v>1.9512979200000002</c:v>
                </c:pt>
                <c:pt idx="5743">
                  <c:v>1.9444659300000002</c:v>
                </c:pt>
                <c:pt idx="5744">
                  <c:v>1.9357984799999974</c:v>
                </c:pt>
                <c:pt idx="5745">
                  <c:v>1.9279467899999971</c:v>
                </c:pt>
                <c:pt idx="5746">
                  <c:v>1.9189734299999999</c:v>
                </c:pt>
                <c:pt idx="5747">
                  <c:v>1.9101020400000002</c:v>
                </c:pt>
                <c:pt idx="5748">
                  <c:v>1.9007207999999964</c:v>
                </c:pt>
                <c:pt idx="5749">
                  <c:v>1.8932769899999999</c:v>
                </c:pt>
                <c:pt idx="5750">
                  <c:v>1.88430363</c:v>
                </c:pt>
                <c:pt idx="5751">
                  <c:v>1.8763499700000001</c:v>
                </c:pt>
                <c:pt idx="5752">
                  <c:v>1.86686676</c:v>
                </c:pt>
                <c:pt idx="5753">
                  <c:v>1.8609525000000025</c:v>
                </c:pt>
                <c:pt idx="5754">
                  <c:v>1.8517751999999998</c:v>
                </c:pt>
                <c:pt idx="5755">
                  <c:v>1.84351563</c:v>
                </c:pt>
                <c:pt idx="5756">
                  <c:v>1.8371934899999998</c:v>
                </c:pt>
                <c:pt idx="5757">
                  <c:v>1.8265886099999999</c:v>
                </c:pt>
                <c:pt idx="5758">
                  <c:v>1.8189408600000001</c:v>
                </c:pt>
                <c:pt idx="5759">
                  <c:v>1.8092537099999999</c:v>
                </c:pt>
                <c:pt idx="5760">
                  <c:v>1.8016059600000001</c:v>
                </c:pt>
                <c:pt idx="5761">
                  <c:v>1.7940601800000024</c:v>
                </c:pt>
                <c:pt idx="5762">
                  <c:v>1.78416909</c:v>
                </c:pt>
                <c:pt idx="5763">
                  <c:v>1.7760114900000001</c:v>
                </c:pt>
                <c:pt idx="5764">
                  <c:v>1.7685676800000001</c:v>
                </c:pt>
                <c:pt idx="5765">
                  <c:v>1.7579627999999998</c:v>
                </c:pt>
                <c:pt idx="5766">
                  <c:v>1.7517426300000001</c:v>
                </c:pt>
                <c:pt idx="5767">
                  <c:v>1.74093381</c:v>
                </c:pt>
                <c:pt idx="5768">
                  <c:v>1.7312466599999998</c:v>
                </c:pt>
                <c:pt idx="5769">
                  <c:v>1.72359891</c:v>
                </c:pt>
                <c:pt idx="5770">
                  <c:v>1.7151353999999999</c:v>
                </c:pt>
                <c:pt idx="5771">
                  <c:v>1.7057541599999999</c:v>
                </c:pt>
                <c:pt idx="5772">
                  <c:v>1.6998399</c:v>
                </c:pt>
                <c:pt idx="5773">
                  <c:v>1.6916823000000001</c:v>
                </c:pt>
                <c:pt idx="5774">
                  <c:v>1.68403455</c:v>
                </c:pt>
                <c:pt idx="5775">
                  <c:v>1.6752651300000001</c:v>
                </c:pt>
                <c:pt idx="5776">
                  <c:v>1.6660878300000044</c:v>
                </c:pt>
                <c:pt idx="5777">
                  <c:v>1.6585420500000001</c:v>
                </c:pt>
                <c:pt idx="5778">
                  <c:v>1.6484470200000032</c:v>
                </c:pt>
                <c:pt idx="5779">
                  <c:v>1.6394736599999977</c:v>
                </c:pt>
                <c:pt idx="5780">
                  <c:v>1.6325396999999977</c:v>
                </c:pt>
                <c:pt idx="5781">
                  <c:v>1.6236683099999998</c:v>
                </c:pt>
                <c:pt idx="5782">
                  <c:v>1.6150008600000001</c:v>
                </c:pt>
                <c:pt idx="5783">
                  <c:v>1.6058235599999977</c:v>
                </c:pt>
                <c:pt idx="5784">
                  <c:v>1.5985836899999999</c:v>
                </c:pt>
                <c:pt idx="5785">
                  <c:v>1.5886925999999999</c:v>
                </c:pt>
                <c:pt idx="5786">
                  <c:v>1.5797192399999977</c:v>
                </c:pt>
                <c:pt idx="5787">
                  <c:v>1.5726833099999999</c:v>
                </c:pt>
                <c:pt idx="5788">
                  <c:v>1.5640158600000027</c:v>
                </c:pt>
                <c:pt idx="5789">
                  <c:v>1.5554503799999999</c:v>
                </c:pt>
                <c:pt idx="5790">
                  <c:v>1.54627308</c:v>
                </c:pt>
                <c:pt idx="5791">
                  <c:v>1.5390332099999977</c:v>
                </c:pt>
                <c:pt idx="5792">
                  <c:v>1.5302637899999998</c:v>
                </c:pt>
                <c:pt idx="5793">
                  <c:v>1.5212904299999999</c:v>
                </c:pt>
                <c:pt idx="5794">
                  <c:v>1.5124190399999999</c:v>
                </c:pt>
                <c:pt idx="5795">
                  <c:v>1.5048732599999974</c:v>
                </c:pt>
                <c:pt idx="5796">
                  <c:v>1.4952880799999999</c:v>
                </c:pt>
                <c:pt idx="5797">
                  <c:v>1.48600881</c:v>
                </c:pt>
                <c:pt idx="5798">
                  <c:v>1.4780551500000001</c:v>
                </c:pt>
                <c:pt idx="5799">
                  <c:v>1.4685719399999999</c:v>
                </c:pt>
                <c:pt idx="5800">
                  <c:v>1.46255571</c:v>
                </c:pt>
                <c:pt idx="5801">
                  <c:v>1.4527665899999977</c:v>
                </c:pt>
                <c:pt idx="5802">
                  <c:v>1.4440991399999998</c:v>
                </c:pt>
                <c:pt idx="5803">
                  <c:v>1.43655336</c:v>
                </c:pt>
                <c:pt idx="5804">
                  <c:v>1.4291095499999977</c:v>
                </c:pt>
                <c:pt idx="5805">
                  <c:v>1.4194223999999962</c:v>
                </c:pt>
                <c:pt idx="5806">
                  <c:v>1.4120805599999999</c:v>
                </c:pt>
                <c:pt idx="5807">
                  <c:v>1.4035150799999998</c:v>
                </c:pt>
                <c:pt idx="5808">
                  <c:v>1.39668309</c:v>
                </c:pt>
                <c:pt idx="5809">
                  <c:v>1.3888313999999977</c:v>
                </c:pt>
                <c:pt idx="5810">
                  <c:v>1.3802659200000027</c:v>
                </c:pt>
                <c:pt idx="5811">
                  <c:v>1.37282211</c:v>
                </c:pt>
                <c:pt idx="5812">
                  <c:v>1.3641546600000001</c:v>
                </c:pt>
                <c:pt idx="5813">
                  <c:v>1.3569147899999998</c:v>
                </c:pt>
                <c:pt idx="5814">
                  <c:v>1.34967492</c:v>
                </c:pt>
                <c:pt idx="5815">
                  <c:v>1.3395798899999998</c:v>
                </c:pt>
                <c:pt idx="5816">
                  <c:v>1.3326459300000024</c:v>
                </c:pt>
                <c:pt idx="5817">
                  <c:v>1.3254060599999977</c:v>
                </c:pt>
                <c:pt idx="5818">
                  <c:v>1.3167386099999998</c:v>
                </c:pt>
                <c:pt idx="5819">
                  <c:v>1.3094987399999998</c:v>
                </c:pt>
                <c:pt idx="5820">
                  <c:v>1.3018509899999999</c:v>
                </c:pt>
                <c:pt idx="5821">
                  <c:v>1.2955288499999977</c:v>
                </c:pt>
                <c:pt idx="5822">
                  <c:v>1.2869633699999998</c:v>
                </c:pt>
                <c:pt idx="5823">
                  <c:v>1.2801313799999998</c:v>
                </c:pt>
                <c:pt idx="5824">
                  <c:v>1.2730954499999998</c:v>
                </c:pt>
                <c:pt idx="5825">
                  <c:v>1.2648358799999999</c:v>
                </c:pt>
                <c:pt idx="5826">
                  <c:v>1.2580038899999999</c:v>
                </c:pt>
                <c:pt idx="5827">
                  <c:v>1.2508659899999999</c:v>
                </c:pt>
                <c:pt idx="5828">
                  <c:v>1.2430142999999971</c:v>
                </c:pt>
                <c:pt idx="5829">
                  <c:v>1.2357744299999998</c:v>
                </c:pt>
                <c:pt idx="5830">
                  <c:v>1.2296562299999998</c:v>
                </c:pt>
                <c:pt idx="5831">
                  <c:v>1.2235380299999998</c:v>
                </c:pt>
                <c:pt idx="5832">
                  <c:v>1.2176237699999974</c:v>
                </c:pt>
                <c:pt idx="5833">
                  <c:v>1.21211739</c:v>
                </c:pt>
                <c:pt idx="5834">
                  <c:v>1.2038578200000001</c:v>
                </c:pt>
                <c:pt idx="5835">
                  <c:v>1.1986573500000022</c:v>
                </c:pt>
                <c:pt idx="5836">
                  <c:v>1.19335491</c:v>
                </c:pt>
                <c:pt idx="5837">
                  <c:v>1.18580913</c:v>
                </c:pt>
                <c:pt idx="5838">
                  <c:v>1.1816283599999977</c:v>
                </c:pt>
                <c:pt idx="5839">
                  <c:v>1.1743884900000001</c:v>
                </c:pt>
                <c:pt idx="5840">
                  <c:v>1.1687801400000022</c:v>
                </c:pt>
                <c:pt idx="5841">
                  <c:v>1.16327376</c:v>
                </c:pt>
                <c:pt idx="5842">
                  <c:v>1.15950087</c:v>
                </c:pt>
                <c:pt idx="5843">
                  <c:v>1.1535866099999998</c:v>
                </c:pt>
                <c:pt idx="5844">
                  <c:v>1.1473664399999999</c:v>
                </c:pt>
                <c:pt idx="5845">
                  <c:v>1.1414521800000001</c:v>
                </c:pt>
                <c:pt idx="5846">
                  <c:v>1.1370674700000001</c:v>
                </c:pt>
                <c:pt idx="5847">
                  <c:v>1.1314591199999999</c:v>
                </c:pt>
                <c:pt idx="5848">
                  <c:v>1.1272783499999999</c:v>
                </c:pt>
                <c:pt idx="5849">
                  <c:v>1.1226897</c:v>
                </c:pt>
                <c:pt idx="5850">
                  <c:v>1.1198345399999998</c:v>
                </c:pt>
                <c:pt idx="5851">
                  <c:v>1.1160616499999998</c:v>
                </c:pt>
                <c:pt idx="5852">
                  <c:v>1.1114729999999999</c:v>
                </c:pt>
                <c:pt idx="5853">
                  <c:v>1.1080060199999999</c:v>
                </c:pt>
                <c:pt idx="5854">
                  <c:v>1.1042331300000001</c:v>
                </c:pt>
                <c:pt idx="5855">
                  <c:v>1.1011740299999999</c:v>
                </c:pt>
                <c:pt idx="5856">
                  <c:v>1.0983188700000022</c:v>
                </c:pt>
                <c:pt idx="5857">
                  <c:v>1.0945459800000001</c:v>
                </c:pt>
                <c:pt idx="5858">
                  <c:v>1.0918947599999957</c:v>
                </c:pt>
                <c:pt idx="5859">
                  <c:v>1.0878159599999999</c:v>
                </c:pt>
                <c:pt idx="5860">
                  <c:v>1.0865923200000001</c:v>
                </c:pt>
                <c:pt idx="5861">
                  <c:v>1.0827174600000027</c:v>
                </c:pt>
                <c:pt idx="5862">
                  <c:v>1.0806780600000001</c:v>
                </c:pt>
                <c:pt idx="5863">
                  <c:v>1.0778228999999975</c:v>
                </c:pt>
                <c:pt idx="5864">
                  <c:v>1.0741519800000001</c:v>
                </c:pt>
                <c:pt idx="5865">
                  <c:v>1.0738460699999999</c:v>
                </c:pt>
                <c:pt idx="5866">
                  <c:v>1.0712968199999977</c:v>
                </c:pt>
                <c:pt idx="5867">
                  <c:v>1.0693593899999998</c:v>
                </c:pt>
                <c:pt idx="5868">
                  <c:v>1.0657904399999998</c:v>
                </c:pt>
                <c:pt idx="5869">
                  <c:v>1.0644648299999999</c:v>
                </c:pt>
                <c:pt idx="5870">
                  <c:v>1.0602840600000001</c:v>
                </c:pt>
                <c:pt idx="5871">
                  <c:v>1.0584486</c:v>
                </c:pt>
                <c:pt idx="5872">
                  <c:v>1.05630723</c:v>
                </c:pt>
                <c:pt idx="5873">
                  <c:v>1.0546757099999999</c:v>
                </c:pt>
                <c:pt idx="5874">
                  <c:v>1.0526363099999998</c:v>
                </c:pt>
                <c:pt idx="5875">
                  <c:v>1.050087060000003</c:v>
                </c:pt>
                <c:pt idx="5876">
                  <c:v>1.0492712999999971</c:v>
                </c:pt>
                <c:pt idx="5877">
                  <c:v>1.04600826</c:v>
                </c:pt>
                <c:pt idx="5878">
                  <c:v>1.0452944699999998</c:v>
                </c:pt>
                <c:pt idx="5879">
                  <c:v>1.0432550700000001</c:v>
                </c:pt>
                <c:pt idx="5880">
                  <c:v>1.0419294599999962</c:v>
                </c:pt>
                <c:pt idx="5881">
                  <c:v>1.0395841499999998</c:v>
                </c:pt>
                <c:pt idx="5882">
                  <c:v>1.0387683899999998</c:v>
                </c:pt>
                <c:pt idx="5883">
                  <c:v>1.0373408099999999</c:v>
                </c:pt>
                <c:pt idx="5884">
                  <c:v>1.0337718599999974</c:v>
                </c:pt>
                <c:pt idx="5885">
                  <c:v>1.03265019</c:v>
                </c:pt>
                <c:pt idx="5886">
                  <c:v>1.0315285199999977</c:v>
                </c:pt>
                <c:pt idx="5887">
                  <c:v>1.02948912</c:v>
                </c:pt>
                <c:pt idx="5888">
                  <c:v>1.02826548</c:v>
                </c:pt>
                <c:pt idx="5889">
                  <c:v>1.0268379000000001</c:v>
                </c:pt>
                <c:pt idx="5890">
                  <c:v>1.0256142599999964</c:v>
                </c:pt>
                <c:pt idx="5891">
                  <c:v>1.0245945599999977</c:v>
                </c:pt>
                <c:pt idx="5892">
                  <c:v>1.0229630399999998</c:v>
                </c:pt>
                <c:pt idx="5893">
                  <c:v>1.02245319</c:v>
                </c:pt>
                <c:pt idx="5894">
                  <c:v>1.0203118200000001</c:v>
                </c:pt>
                <c:pt idx="5895">
                  <c:v>1.0202098499999999</c:v>
                </c:pt>
                <c:pt idx="5896">
                  <c:v>1.0161310499999998</c:v>
                </c:pt>
                <c:pt idx="5897">
                  <c:v>1.0138877099999999</c:v>
                </c:pt>
                <c:pt idx="5898">
                  <c:v>1.01521332</c:v>
                </c:pt>
                <c:pt idx="5899">
                  <c:v>1.01205225</c:v>
                </c:pt>
                <c:pt idx="5900">
                  <c:v>1.0117463399999977</c:v>
                </c:pt>
                <c:pt idx="5901">
                  <c:v>1.0102167899999999</c:v>
                </c:pt>
                <c:pt idx="5902">
                  <c:v>1.0088911799999998</c:v>
                </c:pt>
                <c:pt idx="5903">
                  <c:v>1.0104207299999999</c:v>
                </c:pt>
                <c:pt idx="5904">
                  <c:v>1.0072596599999977</c:v>
                </c:pt>
                <c:pt idx="5905">
                  <c:v>1.00623996</c:v>
                </c:pt>
                <c:pt idx="5906">
                  <c:v>1.0047104099999999</c:v>
                </c:pt>
                <c:pt idx="5907">
                  <c:v>1.0048123799999999</c:v>
                </c:pt>
                <c:pt idx="5908">
                  <c:v>1.0034867699999999</c:v>
                </c:pt>
                <c:pt idx="5909">
                  <c:v>1.0026710099999998</c:v>
                </c:pt>
                <c:pt idx="5910">
                  <c:v>1.0025690399999998</c:v>
                </c:pt>
                <c:pt idx="5911">
                  <c:v>1.0012434299999999</c:v>
                </c:pt>
                <c:pt idx="5912">
                  <c:v>0.99930599999999958</c:v>
                </c:pt>
                <c:pt idx="5913">
                  <c:v>0.99930599999999958</c:v>
                </c:pt>
                <c:pt idx="5914">
                  <c:v>0.99869417999999999</c:v>
                </c:pt>
                <c:pt idx="5915">
                  <c:v>0.99818433000000006</c:v>
                </c:pt>
                <c:pt idx="5916">
                  <c:v>0.995533109999998</c:v>
                </c:pt>
                <c:pt idx="5917">
                  <c:v>0.99543113999999888</c:v>
                </c:pt>
                <c:pt idx="5918">
                  <c:v>0.99339173999999997</c:v>
                </c:pt>
                <c:pt idx="5919">
                  <c:v>0.99369764999999999</c:v>
                </c:pt>
                <c:pt idx="5920">
                  <c:v>0.99165824999999996</c:v>
                </c:pt>
                <c:pt idx="5921">
                  <c:v>0.99165824999999996</c:v>
                </c:pt>
                <c:pt idx="5922">
                  <c:v>0.99084249000000002</c:v>
                </c:pt>
                <c:pt idx="5923">
                  <c:v>0.98992475999999996</c:v>
                </c:pt>
                <c:pt idx="5924">
                  <c:v>0.98849717999999875</c:v>
                </c:pt>
                <c:pt idx="5925">
                  <c:v>0.98829323999999996</c:v>
                </c:pt>
                <c:pt idx="5926">
                  <c:v>0.9865597499999984</c:v>
                </c:pt>
                <c:pt idx="5927">
                  <c:v>0.98706959999999888</c:v>
                </c:pt>
                <c:pt idx="5928">
                  <c:v>0.98696762999999876</c:v>
                </c:pt>
                <c:pt idx="5929">
                  <c:v>0.98431640999999837</c:v>
                </c:pt>
                <c:pt idx="5930">
                  <c:v>0.98452034999999838</c:v>
                </c:pt>
                <c:pt idx="5931">
                  <c:v>0.9846223199999995</c:v>
                </c:pt>
                <c:pt idx="5932">
                  <c:v>0.98299080000000005</c:v>
                </c:pt>
                <c:pt idx="5933">
                  <c:v>0.98299080000000005</c:v>
                </c:pt>
                <c:pt idx="5934">
                  <c:v>0.98095140000000003</c:v>
                </c:pt>
                <c:pt idx="5935">
                  <c:v>0.98217504</c:v>
                </c:pt>
                <c:pt idx="5936">
                  <c:v>0.98146125000000006</c:v>
                </c:pt>
                <c:pt idx="5937">
                  <c:v>0.98054351999999956</c:v>
                </c:pt>
                <c:pt idx="5938">
                  <c:v>0.97901396999999835</c:v>
                </c:pt>
                <c:pt idx="5939">
                  <c:v>0.97901396999999835</c:v>
                </c:pt>
                <c:pt idx="5940">
                  <c:v>0.97840214999999764</c:v>
                </c:pt>
                <c:pt idx="5941">
                  <c:v>0.97748441999999958</c:v>
                </c:pt>
                <c:pt idx="5942">
                  <c:v>0.97626077999999838</c:v>
                </c:pt>
                <c:pt idx="5943">
                  <c:v>0.97513910999999887</c:v>
                </c:pt>
                <c:pt idx="5944">
                  <c:v>0.97554698999999823</c:v>
                </c:pt>
                <c:pt idx="5945">
                  <c:v>0.97442531999999948</c:v>
                </c:pt>
                <c:pt idx="5946">
                  <c:v>0.9736095600000001</c:v>
                </c:pt>
                <c:pt idx="5947">
                  <c:v>0.97258985999999958</c:v>
                </c:pt>
                <c:pt idx="5948">
                  <c:v>0.97279380000000015</c:v>
                </c:pt>
                <c:pt idx="5949">
                  <c:v>0.97177410000000009</c:v>
                </c:pt>
                <c:pt idx="5950">
                  <c:v>0.97146818999999773</c:v>
                </c:pt>
                <c:pt idx="5951">
                  <c:v>0.97157015999999863</c:v>
                </c:pt>
                <c:pt idx="5952">
                  <c:v>0.9712642499999985</c:v>
                </c:pt>
                <c:pt idx="5953">
                  <c:v>0.97014257999999887</c:v>
                </c:pt>
                <c:pt idx="5954">
                  <c:v>0.96861302999999999</c:v>
                </c:pt>
                <c:pt idx="5955">
                  <c:v>0.96861302999999999</c:v>
                </c:pt>
                <c:pt idx="5956">
                  <c:v>0.96779727000000149</c:v>
                </c:pt>
                <c:pt idx="5957">
                  <c:v>0.96667560000000186</c:v>
                </c:pt>
                <c:pt idx="5958">
                  <c:v>0.96677756999999998</c:v>
                </c:pt>
                <c:pt idx="5959">
                  <c:v>0.96677756999999998</c:v>
                </c:pt>
                <c:pt idx="5960">
                  <c:v>0.96575787000000124</c:v>
                </c:pt>
                <c:pt idx="5961">
                  <c:v>0.96524802000000065</c:v>
                </c:pt>
                <c:pt idx="5962">
                  <c:v>0.96504408000000064</c:v>
                </c:pt>
                <c:pt idx="5963">
                  <c:v>0.96463620000000005</c:v>
                </c:pt>
                <c:pt idx="5964">
                  <c:v>0.96269877000000148</c:v>
                </c:pt>
                <c:pt idx="5965">
                  <c:v>0.96320862000000063</c:v>
                </c:pt>
                <c:pt idx="5966">
                  <c:v>0.96249483000000136</c:v>
                </c:pt>
                <c:pt idx="5967">
                  <c:v>0.96147512999999996</c:v>
                </c:pt>
                <c:pt idx="5968">
                  <c:v>0.96014952000000064</c:v>
                </c:pt>
                <c:pt idx="5969">
                  <c:v>0.95953769999999949</c:v>
                </c:pt>
                <c:pt idx="5970">
                  <c:v>0.95943573000000004</c:v>
                </c:pt>
                <c:pt idx="5971">
                  <c:v>0.95760027000000136</c:v>
                </c:pt>
                <c:pt idx="5972">
                  <c:v>0.95800815000000061</c:v>
                </c:pt>
                <c:pt idx="5973">
                  <c:v>0.95760027000000136</c:v>
                </c:pt>
                <c:pt idx="5974">
                  <c:v>0.95821208999999841</c:v>
                </c:pt>
                <c:pt idx="5975">
                  <c:v>0.95760027000000136</c:v>
                </c:pt>
                <c:pt idx="5976">
                  <c:v>0.9554589</c:v>
                </c:pt>
                <c:pt idx="5977">
                  <c:v>0.95535692999999888</c:v>
                </c:pt>
                <c:pt idx="5978">
                  <c:v>0.95474511000000184</c:v>
                </c:pt>
                <c:pt idx="5979">
                  <c:v>0.95413329000000002</c:v>
                </c:pt>
                <c:pt idx="5980">
                  <c:v>0.95454117000000005</c:v>
                </c:pt>
                <c:pt idx="5981">
                  <c:v>0.95250177000000003</c:v>
                </c:pt>
                <c:pt idx="5982">
                  <c:v>0.95280768000000005</c:v>
                </c:pt>
                <c:pt idx="5983">
                  <c:v>0.95290965000000161</c:v>
                </c:pt>
                <c:pt idx="5984">
                  <c:v>0.95250177000000003</c:v>
                </c:pt>
                <c:pt idx="5985">
                  <c:v>0.95341949999999998</c:v>
                </c:pt>
                <c:pt idx="5986">
                  <c:v>0.95280768000000005</c:v>
                </c:pt>
                <c:pt idx="5987">
                  <c:v>0.9514820699999984</c:v>
                </c:pt>
                <c:pt idx="5988">
                  <c:v>0.95117615999999949</c:v>
                </c:pt>
                <c:pt idx="5989">
                  <c:v>0.95076828000000002</c:v>
                </c:pt>
                <c:pt idx="5990">
                  <c:v>0.94954464000000005</c:v>
                </c:pt>
                <c:pt idx="5991">
                  <c:v>0.94954464000000005</c:v>
                </c:pt>
                <c:pt idx="5992">
                  <c:v>0.94679145000000198</c:v>
                </c:pt>
                <c:pt idx="5993">
                  <c:v>0.94566978000000002</c:v>
                </c:pt>
                <c:pt idx="5994">
                  <c:v>0.94352840999999998</c:v>
                </c:pt>
                <c:pt idx="5995">
                  <c:v>0.94363037999999999</c:v>
                </c:pt>
                <c:pt idx="5996">
                  <c:v>0.94515992999999998</c:v>
                </c:pt>
                <c:pt idx="5997">
                  <c:v>0.94393629000000001</c:v>
                </c:pt>
                <c:pt idx="5998">
                  <c:v>0.94332446999999997</c:v>
                </c:pt>
                <c:pt idx="5999">
                  <c:v>0.94108113000000004</c:v>
                </c:pt>
                <c:pt idx="6000">
                  <c:v>0.94077522000000136</c:v>
                </c:pt>
                <c:pt idx="6001">
                  <c:v>0.93965355000000061</c:v>
                </c:pt>
                <c:pt idx="6002">
                  <c:v>0.9395515799999995</c:v>
                </c:pt>
                <c:pt idx="6003">
                  <c:v>0.93863384999999999</c:v>
                </c:pt>
                <c:pt idx="6004">
                  <c:v>0.93761415000000004</c:v>
                </c:pt>
                <c:pt idx="6005">
                  <c:v>0.93802203000000062</c:v>
                </c:pt>
                <c:pt idx="6006">
                  <c:v>0.93792006000000061</c:v>
                </c:pt>
                <c:pt idx="6007">
                  <c:v>0.93832793999999997</c:v>
                </c:pt>
                <c:pt idx="6008">
                  <c:v>0.93649247999999996</c:v>
                </c:pt>
                <c:pt idx="6009">
                  <c:v>0.93761415000000004</c:v>
                </c:pt>
                <c:pt idx="6010">
                  <c:v>0.93455505000000005</c:v>
                </c:pt>
                <c:pt idx="6011">
                  <c:v>0.93404520000000124</c:v>
                </c:pt>
                <c:pt idx="6012">
                  <c:v>0.93486095999999996</c:v>
                </c:pt>
                <c:pt idx="6013">
                  <c:v>0.93557475000000001</c:v>
                </c:pt>
                <c:pt idx="6014">
                  <c:v>0.93883779000000001</c:v>
                </c:pt>
                <c:pt idx="6015">
                  <c:v>0.93812399999999996</c:v>
                </c:pt>
                <c:pt idx="6016">
                  <c:v>0.93761415000000004</c:v>
                </c:pt>
                <c:pt idx="6017">
                  <c:v>0.93649247999999996</c:v>
                </c:pt>
                <c:pt idx="6018">
                  <c:v>0.93537081000000111</c:v>
                </c:pt>
                <c:pt idx="6019">
                  <c:v>0.93486095999999996</c:v>
                </c:pt>
                <c:pt idx="6020">
                  <c:v>0.93547277999999956</c:v>
                </c:pt>
                <c:pt idx="6021">
                  <c:v>0.93475898999999996</c:v>
                </c:pt>
                <c:pt idx="6022">
                  <c:v>0.93353534999999876</c:v>
                </c:pt>
                <c:pt idx="6023">
                  <c:v>0.93302550000000062</c:v>
                </c:pt>
                <c:pt idx="6024">
                  <c:v>0.93088413000000003</c:v>
                </c:pt>
                <c:pt idx="6025">
                  <c:v>0.93027230999999888</c:v>
                </c:pt>
                <c:pt idx="6026">
                  <c:v>0.92843684999999876</c:v>
                </c:pt>
                <c:pt idx="6027">
                  <c:v>0.92711124</c:v>
                </c:pt>
                <c:pt idx="6028">
                  <c:v>0.9278250300000016</c:v>
                </c:pt>
                <c:pt idx="6029">
                  <c:v>0.92649942000000063</c:v>
                </c:pt>
                <c:pt idx="6030">
                  <c:v>0.92639744999999996</c:v>
                </c:pt>
                <c:pt idx="6031">
                  <c:v>0.92558169000000001</c:v>
                </c:pt>
                <c:pt idx="6032">
                  <c:v>0.92384820000000123</c:v>
                </c:pt>
                <c:pt idx="6033">
                  <c:v>0.92201273999999889</c:v>
                </c:pt>
                <c:pt idx="6034">
                  <c:v>0.92242062000000002</c:v>
                </c:pt>
                <c:pt idx="6035">
                  <c:v>0.91966743000000062</c:v>
                </c:pt>
                <c:pt idx="6036">
                  <c:v>0.91813787999999996</c:v>
                </c:pt>
                <c:pt idx="6037">
                  <c:v>0.91762803000000148</c:v>
                </c:pt>
                <c:pt idx="6038">
                  <c:v>0.91783197000000005</c:v>
                </c:pt>
                <c:pt idx="6039">
                  <c:v>0.91599651000000004</c:v>
                </c:pt>
                <c:pt idx="6040">
                  <c:v>0.91650635999999841</c:v>
                </c:pt>
                <c:pt idx="6041">
                  <c:v>0.91630242000000006</c:v>
                </c:pt>
                <c:pt idx="6042">
                  <c:v>0.91518074999999877</c:v>
                </c:pt>
                <c:pt idx="6043">
                  <c:v>0.91528271999999888</c:v>
                </c:pt>
                <c:pt idx="6044">
                  <c:v>0.91344725999999998</c:v>
                </c:pt>
                <c:pt idx="6045">
                  <c:v>0.91140785999999996</c:v>
                </c:pt>
                <c:pt idx="6046">
                  <c:v>0.91140785999999996</c:v>
                </c:pt>
                <c:pt idx="6047">
                  <c:v>0.91232559000000002</c:v>
                </c:pt>
                <c:pt idx="6048">
                  <c:v>0.91059209999999957</c:v>
                </c:pt>
                <c:pt idx="6049">
                  <c:v>0.90794088000000062</c:v>
                </c:pt>
                <c:pt idx="6050">
                  <c:v>0.90681920999999999</c:v>
                </c:pt>
                <c:pt idx="6051">
                  <c:v>0.90620739000000006</c:v>
                </c:pt>
                <c:pt idx="6052">
                  <c:v>0.90467784000000062</c:v>
                </c:pt>
                <c:pt idx="6053">
                  <c:v>0.90376011000000001</c:v>
                </c:pt>
                <c:pt idx="6054">
                  <c:v>0.90406601999999958</c:v>
                </c:pt>
                <c:pt idx="6055">
                  <c:v>0.90314828999999996</c:v>
                </c:pt>
                <c:pt idx="6056">
                  <c:v>0.90335222999999876</c:v>
                </c:pt>
                <c:pt idx="6057">
                  <c:v>0.90325025999999997</c:v>
                </c:pt>
                <c:pt idx="6058">
                  <c:v>0.90100691999999949</c:v>
                </c:pt>
                <c:pt idx="6059">
                  <c:v>0.89937540000000138</c:v>
                </c:pt>
                <c:pt idx="6060">
                  <c:v>0.89886555000000112</c:v>
                </c:pt>
                <c:pt idx="6061">
                  <c:v>0.89804979000000174</c:v>
                </c:pt>
                <c:pt idx="6062">
                  <c:v>0.89580645000000125</c:v>
                </c:pt>
                <c:pt idx="6063">
                  <c:v>0.89590842000000126</c:v>
                </c:pt>
                <c:pt idx="6064">
                  <c:v>0.89488872000000064</c:v>
                </c:pt>
                <c:pt idx="6065">
                  <c:v>0.89458281000000062</c:v>
                </c:pt>
                <c:pt idx="6066">
                  <c:v>0.89458281000000062</c:v>
                </c:pt>
                <c:pt idx="6067">
                  <c:v>0.89019810000000099</c:v>
                </c:pt>
                <c:pt idx="6068">
                  <c:v>0.89254341000000126</c:v>
                </c:pt>
                <c:pt idx="6069">
                  <c:v>0.89050401000000112</c:v>
                </c:pt>
                <c:pt idx="6070">
                  <c:v>0.88846460999999988</c:v>
                </c:pt>
                <c:pt idx="6071">
                  <c:v>0.88958627999999973</c:v>
                </c:pt>
                <c:pt idx="6072">
                  <c:v>0.88856657999999877</c:v>
                </c:pt>
                <c:pt idx="6073">
                  <c:v>0.88775082000000138</c:v>
                </c:pt>
                <c:pt idx="6074">
                  <c:v>0.88469172000000174</c:v>
                </c:pt>
                <c:pt idx="6075">
                  <c:v>0.88397793000000124</c:v>
                </c:pt>
                <c:pt idx="6076">
                  <c:v>0.88346807999999988</c:v>
                </c:pt>
                <c:pt idx="6077">
                  <c:v>0.88122474000000062</c:v>
                </c:pt>
                <c:pt idx="6078">
                  <c:v>0.87928731000000004</c:v>
                </c:pt>
                <c:pt idx="6079">
                  <c:v>0.87877746000000123</c:v>
                </c:pt>
                <c:pt idx="6080">
                  <c:v>0.87816564000000064</c:v>
                </c:pt>
                <c:pt idx="6081">
                  <c:v>0.87755382000000004</c:v>
                </c:pt>
                <c:pt idx="6082">
                  <c:v>0.87531048</c:v>
                </c:pt>
                <c:pt idx="6083">
                  <c:v>0.87490259999999997</c:v>
                </c:pt>
                <c:pt idx="6084">
                  <c:v>0.87408684000000003</c:v>
                </c:pt>
                <c:pt idx="6085">
                  <c:v>0.87214941000000246</c:v>
                </c:pt>
                <c:pt idx="6086">
                  <c:v>0.87235335000000003</c:v>
                </c:pt>
                <c:pt idx="6087">
                  <c:v>0.87357699</c:v>
                </c:pt>
                <c:pt idx="6088">
                  <c:v>0.87204744000000123</c:v>
                </c:pt>
                <c:pt idx="6089">
                  <c:v>0.86960016000000062</c:v>
                </c:pt>
                <c:pt idx="6090">
                  <c:v>0.86990606999999998</c:v>
                </c:pt>
                <c:pt idx="6091">
                  <c:v>0.86684696999999999</c:v>
                </c:pt>
                <c:pt idx="6092">
                  <c:v>0.86664303000000198</c:v>
                </c:pt>
                <c:pt idx="6093">
                  <c:v>0.86531742</c:v>
                </c:pt>
                <c:pt idx="6094">
                  <c:v>0.86358393</c:v>
                </c:pt>
                <c:pt idx="6095">
                  <c:v>0.86337998999999999</c:v>
                </c:pt>
                <c:pt idx="6096">
                  <c:v>0.86174847000000199</c:v>
                </c:pt>
                <c:pt idx="6097">
                  <c:v>0.85909725000000148</c:v>
                </c:pt>
                <c:pt idx="6098">
                  <c:v>0.85981104000000064</c:v>
                </c:pt>
                <c:pt idx="6099">
                  <c:v>0.85807754999999997</c:v>
                </c:pt>
                <c:pt idx="6100">
                  <c:v>0.85797558000000063</c:v>
                </c:pt>
                <c:pt idx="6101">
                  <c:v>0.85614012000000062</c:v>
                </c:pt>
                <c:pt idx="6102">
                  <c:v>0.85532436000000001</c:v>
                </c:pt>
                <c:pt idx="6103">
                  <c:v>0.85399875000000136</c:v>
                </c:pt>
                <c:pt idx="6104">
                  <c:v>0.85399875000000136</c:v>
                </c:pt>
                <c:pt idx="6105">
                  <c:v>0.85124556000000062</c:v>
                </c:pt>
                <c:pt idx="6106">
                  <c:v>0.85022586000000122</c:v>
                </c:pt>
                <c:pt idx="6107">
                  <c:v>0.85002192000000065</c:v>
                </c:pt>
                <c:pt idx="6108">
                  <c:v>0.84859434</c:v>
                </c:pt>
                <c:pt idx="6109">
                  <c:v>0.84818645999999998</c:v>
                </c:pt>
                <c:pt idx="6110">
                  <c:v>0.84604509000000172</c:v>
                </c:pt>
                <c:pt idx="6111">
                  <c:v>0.84492342000000065</c:v>
                </c:pt>
                <c:pt idx="6112">
                  <c:v>0.84359781000000122</c:v>
                </c:pt>
                <c:pt idx="6113">
                  <c:v>0.84227220000000003</c:v>
                </c:pt>
                <c:pt idx="6114">
                  <c:v>0.84206826000000001</c:v>
                </c:pt>
                <c:pt idx="6115">
                  <c:v>0.84084462000000149</c:v>
                </c:pt>
                <c:pt idx="6116">
                  <c:v>0.83880522000000124</c:v>
                </c:pt>
                <c:pt idx="6117">
                  <c:v>0.83625596999999996</c:v>
                </c:pt>
                <c:pt idx="6118">
                  <c:v>0.83635793999999997</c:v>
                </c:pt>
                <c:pt idx="6119">
                  <c:v>0.8351343</c:v>
                </c:pt>
                <c:pt idx="6120">
                  <c:v>0.83340080999999999</c:v>
                </c:pt>
                <c:pt idx="6121">
                  <c:v>0.83340080999999999</c:v>
                </c:pt>
                <c:pt idx="6122">
                  <c:v>0.83156534999999876</c:v>
                </c:pt>
                <c:pt idx="6123">
                  <c:v>0.83125944000000063</c:v>
                </c:pt>
                <c:pt idx="6124">
                  <c:v>0.83054565000000136</c:v>
                </c:pt>
                <c:pt idx="6125">
                  <c:v>0.82820033999999998</c:v>
                </c:pt>
                <c:pt idx="6126">
                  <c:v>0.82667078999999999</c:v>
                </c:pt>
                <c:pt idx="6127">
                  <c:v>0.82595700000000005</c:v>
                </c:pt>
                <c:pt idx="6128">
                  <c:v>0.82483532999999998</c:v>
                </c:pt>
                <c:pt idx="6129">
                  <c:v>0.82350972</c:v>
                </c:pt>
                <c:pt idx="6130">
                  <c:v>0.82187820000000122</c:v>
                </c:pt>
                <c:pt idx="6131">
                  <c:v>0.82045062000000002</c:v>
                </c:pt>
                <c:pt idx="6132">
                  <c:v>0.81983879999999998</c:v>
                </c:pt>
                <c:pt idx="6133">
                  <c:v>0.81800333999999997</c:v>
                </c:pt>
                <c:pt idx="6134">
                  <c:v>0.81626984999999996</c:v>
                </c:pt>
                <c:pt idx="6135">
                  <c:v>0.81525015000000001</c:v>
                </c:pt>
                <c:pt idx="6136">
                  <c:v>0.81586197000000005</c:v>
                </c:pt>
                <c:pt idx="6137">
                  <c:v>0.81392454000000003</c:v>
                </c:pt>
                <c:pt idx="6138">
                  <c:v>0.81259893000000005</c:v>
                </c:pt>
                <c:pt idx="6139">
                  <c:v>0.81219105000000136</c:v>
                </c:pt>
                <c:pt idx="6140">
                  <c:v>0.80964180000000185</c:v>
                </c:pt>
                <c:pt idx="6141">
                  <c:v>0.80801027999999997</c:v>
                </c:pt>
                <c:pt idx="6142">
                  <c:v>0.80617482000000062</c:v>
                </c:pt>
                <c:pt idx="6143">
                  <c:v>0.80495117999999999</c:v>
                </c:pt>
                <c:pt idx="6144">
                  <c:v>0.80413542000000005</c:v>
                </c:pt>
                <c:pt idx="6145">
                  <c:v>0.8035236</c:v>
                </c:pt>
                <c:pt idx="6146">
                  <c:v>0.80260587000000161</c:v>
                </c:pt>
                <c:pt idx="6147">
                  <c:v>0.79995464999999999</c:v>
                </c:pt>
                <c:pt idx="6148">
                  <c:v>0.79750736999999838</c:v>
                </c:pt>
                <c:pt idx="6149">
                  <c:v>0.7966916100000021</c:v>
                </c:pt>
                <c:pt idx="6150">
                  <c:v>0.79597782000000061</c:v>
                </c:pt>
                <c:pt idx="6151">
                  <c:v>0.79485614999999876</c:v>
                </c:pt>
                <c:pt idx="6152">
                  <c:v>0.79465220999999997</c:v>
                </c:pt>
                <c:pt idx="6153">
                  <c:v>0.79393842000000003</c:v>
                </c:pt>
                <c:pt idx="6154">
                  <c:v>0.79179705000000122</c:v>
                </c:pt>
                <c:pt idx="6155">
                  <c:v>0.78904386000000004</c:v>
                </c:pt>
                <c:pt idx="6156">
                  <c:v>0.78833006999999888</c:v>
                </c:pt>
                <c:pt idx="6157">
                  <c:v>0.78700446000000002</c:v>
                </c:pt>
                <c:pt idx="6158">
                  <c:v>0.78516900000000001</c:v>
                </c:pt>
                <c:pt idx="6159">
                  <c:v>0.78537293999999958</c:v>
                </c:pt>
                <c:pt idx="6160">
                  <c:v>0.78465914999999997</c:v>
                </c:pt>
                <c:pt idx="6161">
                  <c:v>0.78302762999999997</c:v>
                </c:pt>
                <c:pt idx="6162">
                  <c:v>0.78272171999999995</c:v>
                </c:pt>
                <c:pt idx="6163">
                  <c:v>0.7791527699999985</c:v>
                </c:pt>
                <c:pt idx="6164">
                  <c:v>0.77762322000000073</c:v>
                </c:pt>
                <c:pt idx="6165">
                  <c:v>0.77731730999999837</c:v>
                </c:pt>
                <c:pt idx="6166">
                  <c:v>0.77568579000000015</c:v>
                </c:pt>
                <c:pt idx="6167">
                  <c:v>0.7728306300000003</c:v>
                </c:pt>
                <c:pt idx="6168">
                  <c:v>0.77262669000000073</c:v>
                </c:pt>
                <c:pt idx="6169">
                  <c:v>0.77048531999999958</c:v>
                </c:pt>
                <c:pt idx="6170">
                  <c:v>0.76946562000000063</c:v>
                </c:pt>
                <c:pt idx="6171">
                  <c:v>0.76905774000000005</c:v>
                </c:pt>
                <c:pt idx="6172">
                  <c:v>0.76814001000000198</c:v>
                </c:pt>
                <c:pt idx="6173">
                  <c:v>0.76742622000000005</c:v>
                </c:pt>
                <c:pt idx="6174">
                  <c:v>0.76518288000000001</c:v>
                </c:pt>
                <c:pt idx="6175">
                  <c:v>0.76334742000000111</c:v>
                </c:pt>
                <c:pt idx="6176">
                  <c:v>0.76171590000000122</c:v>
                </c:pt>
                <c:pt idx="6177">
                  <c:v>0.76008438</c:v>
                </c:pt>
                <c:pt idx="6178">
                  <c:v>0.7582489200000011</c:v>
                </c:pt>
                <c:pt idx="6179">
                  <c:v>0.75712725000000136</c:v>
                </c:pt>
                <c:pt idx="6180">
                  <c:v>0.75733119000000004</c:v>
                </c:pt>
                <c:pt idx="6181">
                  <c:v>0.75508785000000123</c:v>
                </c:pt>
                <c:pt idx="6182">
                  <c:v>0.75345633000000001</c:v>
                </c:pt>
                <c:pt idx="6183">
                  <c:v>0.75192678000000002</c:v>
                </c:pt>
                <c:pt idx="6184">
                  <c:v>0.75070314000000005</c:v>
                </c:pt>
                <c:pt idx="6185">
                  <c:v>0.74968344000000064</c:v>
                </c:pt>
                <c:pt idx="6186">
                  <c:v>0.74764404000000173</c:v>
                </c:pt>
                <c:pt idx="6187">
                  <c:v>0.74611448999999996</c:v>
                </c:pt>
                <c:pt idx="6188">
                  <c:v>0.74458493999999997</c:v>
                </c:pt>
                <c:pt idx="6189">
                  <c:v>0.74183175000000123</c:v>
                </c:pt>
                <c:pt idx="6190">
                  <c:v>0.74264751000000173</c:v>
                </c:pt>
                <c:pt idx="6191">
                  <c:v>0.74111795999999996</c:v>
                </c:pt>
                <c:pt idx="6192">
                  <c:v>0.74040417000000003</c:v>
                </c:pt>
                <c:pt idx="6193">
                  <c:v>0.73877265000000136</c:v>
                </c:pt>
                <c:pt idx="6194">
                  <c:v>0.73663128000000111</c:v>
                </c:pt>
                <c:pt idx="6195">
                  <c:v>0.73510173000000123</c:v>
                </c:pt>
                <c:pt idx="6196">
                  <c:v>0.73347021000000123</c:v>
                </c:pt>
                <c:pt idx="6197">
                  <c:v>0.73092095999999995</c:v>
                </c:pt>
                <c:pt idx="6198">
                  <c:v>0.73122686999999997</c:v>
                </c:pt>
                <c:pt idx="6199">
                  <c:v>0.72908550000000005</c:v>
                </c:pt>
                <c:pt idx="6200">
                  <c:v>0.72775989000000174</c:v>
                </c:pt>
                <c:pt idx="6201">
                  <c:v>0.72714807000000148</c:v>
                </c:pt>
                <c:pt idx="6202">
                  <c:v>0.7250067</c:v>
                </c:pt>
                <c:pt idx="6203">
                  <c:v>0.72398700000000005</c:v>
                </c:pt>
                <c:pt idx="6204">
                  <c:v>0.7206219900000016</c:v>
                </c:pt>
                <c:pt idx="6205">
                  <c:v>0.7189904700000016</c:v>
                </c:pt>
                <c:pt idx="6206">
                  <c:v>0.71797076999999998</c:v>
                </c:pt>
                <c:pt idx="6207">
                  <c:v>0.71766486000000063</c:v>
                </c:pt>
                <c:pt idx="6208">
                  <c:v>0.71633924999999998</c:v>
                </c:pt>
                <c:pt idx="6209">
                  <c:v>0.71358605999999958</c:v>
                </c:pt>
                <c:pt idx="6210">
                  <c:v>0.7125663599999984</c:v>
                </c:pt>
                <c:pt idx="6211">
                  <c:v>0.71124074999999998</c:v>
                </c:pt>
                <c:pt idx="6212">
                  <c:v>0.70991514</c:v>
                </c:pt>
                <c:pt idx="6213">
                  <c:v>0.7089974100000016</c:v>
                </c:pt>
                <c:pt idx="6214">
                  <c:v>0.70920135000000062</c:v>
                </c:pt>
                <c:pt idx="6215">
                  <c:v>0.70665210000000001</c:v>
                </c:pt>
                <c:pt idx="6216">
                  <c:v>0.70491861000000122</c:v>
                </c:pt>
                <c:pt idx="6217">
                  <c:v>0.7023693599999995</c:v>
                </c:pt>
                <c:pt idx="6218">
                  <c:v>0.70114572000000064</c:v>
                </c:pt>
                <c:pt idx="6219">
                  <c:v>0.69971814000000065</c:v>
                </c:pt>
                <c:pt idx="6220">
                  <c:v>0.69655707000000111</c:v>
                </c:pt>
                <c:pt idx="6221">
                  <c:v>0.69533343000000125</c:v>
                </c:pt>
                <c:pt idx="6222">
                  <c:v>0.69359994000000125</c:v>
                </c:pt>
                <c:pt idx="6223">
                  <c:v>0.69329403000000223</c:v>
                </c:pt>
                <c:pt idx="6224">
                  <c:v>0.69115266000000064</c:v>
                </c:pt>
                <c:pt idx="6225">
                  <c:v>0.69054084000000127</c:v>
                </c:pt>
                <c:pt idx="6226">
                  <c:v>0.68911326000000062</c:v>
                </c:pt>
                <c:pt idx="6227">
                  <c:v>0.68931719999999963</c:v>
                </c:pt>
                <c:pt idx="6228">
                  <c:v>0.68707386000000126</c:v>
                </c:pt>
                <c:pt idx="6229">
                  <c:v>0.684830520000001</c:v>
                </c:pt>
                <c:pt idx="6230">
                  <c:v>0.68319900000000222</c:v>
                </c:pt>
                <c:pt idx="6231">
                  <c:v>0.68268915000000174</c:v>
                </c:pt>
                <c:pt idx="6232">
                  <c:v>0.68034384000000125</c:v>
                </c:pt>
                <c:pt idx="6233">
                  <c:v>0.67993596000000123</c:v>
                </c:pt>
                <c:pt idx="6234">
                  <c:v>0.67932414000000063</c:v>
                </c:pt>
                <c:pt idx="6235">
                  <c:v>0.67585716000000062</c:v>
                </c:pt>
                <c:pt idx="6236">
                  <c:v>0.67493943000000234</c:v>
                </c:pt>
                <c:pt idx="6237">
                  <c:v>0.67290003000000198</c:v>
                </c:pt>
                <c:pt idx="6238">
                  <c:v>0.67116653999999998</c:v>
                </c:pt>
                <c:pt idx="6239">
                  <c:v>0.66933108000000063</c:v>
                </c:pt>
                <c:pt idx="6240">
                  <c:v>0.66780153000000186</c:v>
                </c:pt>
                <c:pt idx="6241">
                  <c:v>0.66504834000000124</c:v>
                </c:pt>
                <c:pt idx="6242">
                  <c:v>0.66474243000000222</c:v>
                </c:pt>
                <c:pt idx="6243">
                  <c:v>0.66066363000000183</c:v>
                </c:pt>
                <c:pt idx="6244">
                  <c:v>0.66147939000000122</c:v>
                </c:pt>
                <c:pt idx="6245">
                  <c:v>0.66035772000000004</c:v>
                </c:pt>
                <c:pt idx="6246">
                  <c:v>0.66005181000000246</c:v>
                </c:pt>
                <c:pt idx="6247">
                  <c:v>0.65893014000000005</c:v>
                </c:pt>
                <c:pt idx="6248">
                  <c:v>0.65729862000000172</c:v>
                </c:pt>
                <c:pt idx="6249">
                  <c:v>0.65536119000000004</c:v>
                </c:pt>
                <c:pt idx="6250">
                  <c:v>0.65342376000000002</c:v>
                </c:pt>
                <c:pt idx="6251">
                  <c:v>0.65118042000000065</c:v>
                </c:pt>
                <c:pt idx="6252">
                  <c:v>0.65056860000000005</c:v>
                </c:pt>
                <c:pt idx="6253">
                  <c:v>0.65026269000000003</c:v>
                </c:pt>
                <c:pt idx="6254">
                  <c:v>0.64801934999999999</c:v>
                </c:pt>
                <c:pt idx="6255">
                  <c:v>0.64567404000000184</c:v>
                </c:pt>
                <c:pt idx="6256">
                  <c:v>0.64496025000000123</c:v>
                </c:pt>
                <c:pt idx="6257">
                  <c:v>0.64343070000000002</c:v>
                </c:pt>
                <c:pt idx="6258">
                  <c:v>0.6421050900000016</c:v>
                </c:pt>
                <c:pt idx="6259">
                  <c:v>0.6421050900000016</c:v>
                </c:pt>
                <c:pt idx="6260">
                  <c:v>0.64037160000000148</c:v>
                </c:pt>
                <c:pt idx="6261">
                  <c:v>0.63772038000000064</c:v>
                </c:pt>
                <c:pt idx="6262">
                  <c:v>0.63588492000000063</c:v>
                </c:pt>
                <c:pt idx="6263">
                  <c:v>0.63435536999999997</c:v>
                </c:pt>
                <c:pt idx="6264">
                  <c:v>0.63364158000000148</c:v>
                </c:pt>
                <c:pt idx="6265">
                  <c:v>0.63262188000000186</c:v>
                </c:pt>
                <c:pt idx="6266">
                  <c:v>0.63109232999999998</c:v>
                </c:pt>
                <c:pt idx="6267">
                  <c:v>0.62884899000000161</c:v>
                </c:pt>
                <c:pt idx="6268">
                  <c:v>0.62721747000000005</c:v>
                </c:pt>
                <c:pt idx="6269">
                  <c:v>0.62528004000000004</c:v>
                </c:pt>
                <c:pt idx="6270">
                  <c:v>0.6237504900000016</c:v>
                </c:pt>
                <c:pt idx="6271">
                  <c:v>0.62201700000000004</c:v>
                </c:pt>
                <c:pt idx="6272">
                  <c:v>0.62140518</c:v>
                </c:pt>
                <c:pt idx="6273">
                  <c:v>0.61936577999999998</c:v>
                </c:pt>
                <c:pt idx="6274">
                  <c:v>0.61885593000000161</c:v>
                </c:pt>
                <c:pt idx="6275">
                  <c:v>0.61804017000000111</c:v>
                </c:pt>
                <c:pt idx="6276">
                  <c:v>0.61559289000000061</c:v>
                </c:pt>
                <c:pt idx="6277">
                  <c:v>0.61416530999999996</c:v>
                </c:pt>
                <c:pt idx="6278">
                  <c:v>0.61141211999999956</c:v>
                </c:pt>
                <c:pt idx="6279">
                  <c:v>0.61018848000000003</c:v>
                </c:pt>
                <c:pt idx="6280">
                  <c:v>0.60865893000000149</c:v>
                </c:pt>
                <c:pt idx="6281">
                  <c:v>0.6053958900000016</c:v>
                </c:pt>
                <c:pt idx="6282">
                  <c:v>0.60570180000000173</c:v>
                </c:pt>
                <c:pt idx="6283">
                  <c:v>0.60549786000000005</c:v>
                </c:pt>
                <c:pt idx="6284">
                  <c:v>0.60345846000000003</c:v>
                </c:pt>
                <c:pt idx="6285">
                  <c:v>0.60131709</c:v>
                </c:pt>
                <c:pt idx="6286">
                  <c:v>0.5997875399999999</c:v>
                </c:pt>
                <c:pt idx="6287">
                  <c:v>0.59917572000000063</c:v>
                </c:pt>
                <c:pt idx="6288">
                  <c:v>0.59683041000000125</c:v>
                </c:pt>
                <c:pt idx="6289">
                  <c:v>0.59672844000000125</c:v>
                </c:pt>
                <c:pt idx="6290">
                  <c:v>0.59570874000000062</c:v>
                </c:pt>
                <c:pt idx="6291">
                  <c:v>0.59162994000000113</c:v>
                </c:pt>
                <c:pt idx="6292">
                  <c:v>0.58979448000000112</c:v>
                </c:pt>
                <c:pt idx="6293">
                  <c:v>0.58877477999999994</c:v>
                </c:pt>
                <c:pt idx="6294">
                  <c:v>0.58867281000000138</c:v>
                </c:pt>
                <c:pt idx="6295">
                  <c:v>0.58806098999999967</c:v>
                </c:pt>
                <c:pt idx="6296">
                  <c:v>0.58642947000000112</c:v>
                </c:pt>
                <c:pt idx="6297">
                  <c:v>0.58500189000000125</c:v>
                </c:pt>
                <c:pt idx="6298">
                  <c:v>0.5839821899999984</c:v>
                </c:pt>
                <c:pt idx="6299">
                  <c:v>0.58133096999999967</c:v>
                </c:pt>
                <c:pt idx="6300">
                  <c:v>0.57898566000000062</c:v>
                </c:pt>
                <c:pt idx="6301">
                  <c:v>0.57816990000000001</c:v>
                </c:pt>
                <c:pt idx="6302">
                  <c:v>0.57735413999999996</c:v>
                </c:pt>
                <c:pt idx="6303">
                  <c:v>0.57531473999999949</c:v>
                </c:pt>
                <c:pt idx="6304">
                  <c:v>0.57235760999999996</c:v>
                </c:pt>
                <c:pt idx="6305">
                  <c:v>0.57184776000000004</c:v>
                </c:pt>
                <c:pt idx="6306">
                  <c:v>0.57011427000000003</c:v>
                </c:pt>
                <c:pt idx="6307">
                  <c:v>0.5704201799999995</c:v>
                </c:pt>
                <c:pt idx="6308">
                  <c:v>0.56909456999999997</c:v>
                </c:pt>
                <c:pt idx="6309">
                  <c:v>0.5679729</c:v>
                </c:pt>
                <c:pt idx="6310">
                  <c:v>0.56674926000000136</c:v>
                </c:pt>
                <c:pt idx="6311">
                  <c:v>0.56420000999999997</c:v>
                </c:pt>
                <c:pt idx="6312">
                  <c:v>0.56195667000000005</c:v>
                </c:pt>
                <c:pt idx="6313">
                  <c:v>0.56144682000000001</c:v>
                </c:pt>
                <c:pt idx="6314">
                  <c:v>0.55808181000000123</c:v>
                </c:pt>
                <c:pt idx="6315">
                  <c:v>0.55808181000000123</c:v>
                </c:pt>
                <c:pt idx="6316">
                  <c:v>0.55696013999999949</c:v>
                </c:pt>
                <c:pt idx="6317">
                  <c:v>0.55441088999999888</c:v>
                </c:pt>
                <c:pt idx="6318">
                  <c:v>0.55430891999999998</c:v>
                </c:pt>
                <c:pt idx="6319">
                  <c:v>0.55226951999999996</c:v>
                </c:pt>
                <c:pt idx="6320">
                  <c:v>0.55063799999999996</c:v>
                </c:pt>
                <c:pt idx="6321">
                  <c:v>0.55124982000000122</c:v>
                </c:pt>
                <c:pt idx="6322">
                  <c:v>0.54655920000000002</c:v>
                </c:pt>
                <c:pt idx="6323">
                  <c:v>0.54696707999999949</c:v>
                </c:pt>
                <c:pt idx="6324">
                  <c:v>0.54278630999999888</c:v>
                </c:pt>
                <c:pt idx="6325">
                  <c:v>0.54248039999999875</c:v>
                </c:pt>
                <c:pt idx="6326">
                  <c:v>0.54023705999999949</c:v>
                </c:pt>
                <c:pt idx="6327">
                  <c:v>0.53972721000000123</c:v>
                </c:pt>
                <c:pt idx="6328">
                  <c:v>0.53891144999999996</c:v>
                </c:pt>
                <c:pt idx="6329">
                  <c:v>0.53524053000000005</c:v>
                </c:pt>
                <c:pt idx="6330">
                  <c:v>0.53666811000000003</c:v>
                </c:pt>
                <c:pt idx="6331">
                  <c:v>0.53442476999999888</c:v>
                </c:pt>
                <c:pt idx="6332">
                  <c:v>0.53340507000000004</c:v>
                </c:pt>
                <c:pt idx="6333">
                  <c:v>0.53320113000000002</c:v>
                </c:pt>
                <c:pt idx="6334">
                  <c:v>0.53004006000000004</c:v>
                </c:pt>
                <c:pt idx="6335">
                  <c:v>0.52902035999999997</c:v>
                </c:pt>
                <c:pt idx="6336">
                  <c:v>0.5269809599999995</c:v>
                </c:pt>
                <c:pt idx="6337">
                  <c:v>0.52443171</c:v>
                </c:pt>
                <c:pt idx="6338">
                  <c:v>0.52473762000000002</c:v>
                </c:pt>
                <c:pt idx="6339">
                  <c:v>0.52331003999999959</c:v>
                </c:pt>
                <c:pt idx="6340">
                  <c:v>0.52096472999999877</c:v>
                </c:pt>
                <c:pt idx="6341">
                  <c:v>0.51780366</c:v>
                </c:pt>
                <c:pt idx="6342">
                  <c:v>0.51790563000000123</c:v>
                </c:pt>
                <c:pt idx="6343">
                  <c:v>0.51800760000000001</c:v>
                </c:pt>
                <c:pt idx="6344">
                  <c:v>0.51576425999999997</c:v>
                </c:pt>
                <c:pt idx="6345">
                  <c:v>0.51331697999999837</c:v>
                </c:pt>
                <c:pt idx="6346">
                  <c:v>0.51372486000000062</c:v>
                </c:pt>
                <c:pt idx="6347">
                  <c:v>0.51066575999999997</c:v>
                </c:pt>
                <c:pt idx="6348">
                  <c:v>0.50954409000000001</c:v>
                </c:pt>
                <c:pt idx="6349">
                  <c:v>0.50995197000000003</c:v>
                </c:pt>
                <c:pt idx="6350">
                  <c:v>0.5102578799999995</c:v>
                </c:pt>
                <c:pt idx="6351">
                  <c:v>0.50760665999999999</c:v>
                </c:pt>
                <c:pt idx="6352">
                  <c:v>0.50464953000000123</c:v>
                </c:pt>
                <c:pt idx="6353">
                  <c:v>0.50322195000000003</c:v>
                </c:pt>
                <c:pt idx="6354">
                  <c:v>0.49944906000000056</c:v>
                </c:pt>
                <c:pt idx="6355">
                  <c:v>0.49873527000000001</c:v>
                </c:pt>
                <c:pt idx="6356">
                  <c:v>0.49618602000000062</c:v>
                </c:pt>
                <c:pt idx="6357">
                  <c:v>0.49547223000000062</c:v>
                </c:pt>
                <c:pt idx="6358">
                  <c:v>0.49343283000000032</c:v>
                </c:pt>
                <c:pt idx="6359">
                  <c:v>0.49333086000000093</c:v>
                </c:pt>
                <c:pt idx="6360">
                  <c:v>0.49465647000000074</c:v>
                </c:pt>
                <c:pt idx="6361">
                  <c:v>0.49108752000000055</c:v>
                </c:pt>
                <c:pt idx="6362">
                  <c:v>0.48884418000000074</c:v>
                </c:pt>
                <c:pt idx="6363">
                  <c:v>0.48894615000000002</c:v>
                </c:pt>
                <c:pt idx="6364">
                  <c:v>0.48588705000000032</c:v>
                </c:pt>
                <c:pt idx="6365">
                  <c:v>0.48588705000000032</c:v>
                </c:pt>
                <c:pt idx="6366">
                  <c:v>0.48007476000000093</c:v>
                </c:pt>
                <c:pt idx="6367">
                  <c:v>0.48058461000000074</c:v>
                </c:pt>
                <c:pt idx="6368">
                  <c:v>0.48078855000000031</c:v>
                </c:pt>
                <c:pt idx="6369">
                  <c:v>0.48089052000000032</c:v>
                </c:pt>
                <c:pt idx="6370">
                  <c:v>0.47813733000000003</c:v>
                </c:pt>
                <c:pt idx="6371">
                  <c:v>0.47579201999999998</c:v>
                </c:pt>
                <c:pt idx="6372">
                  <c:v>0.47640384000000002</c:v>
                </c:pt>
                <c:pt idx="6373">
                  <c:v>0.47334474000000032</c:v>
                </c:pt>
                <c:pt idx="6374">
                  <c:v>0.47334474000000032</c:v>
                </c:pt>
                <c:pt idx="6375">
                  <c:v>0.47089746000000032</c:v>
                </c:pt>
                <c:pt idx="6376">
                  <c:v>0.46926594000000005</c:v>
                </c:pt>
                <c:pt idx="6377">
                  <c:v>0.46722654000000002</c:v>
                </c:pt>
                <c:pt idx="6378">
                  <c:v>0.46620684000000001</c:v>
                </c:pt>
                <c:pt idx="6379">
                  <c:v>0.46488123000000031</c:v>
                </c:pt>
                <c:pt idx="6380">
                  <c:v>0.46263789</c:v>
                </c:pt>
                <c:pt idx="6381">
                  <c:v>0.46121031000000001</c:v>
                </c:pt>
                <c:pt idx="6382">
                  <c:v>0.45927288000000038</c:v>
                </c:pt>
                <c:pt idx="6383">
                  <c:v>0.45784530000000001</c:v>
                </c:pt>
                <c:pt idx="6384">
                  <c:v>0.45794727000000002</c:v>
                </c:pt>
                <c:pt idx="6385">
                  <c:v>0.45580590000000032</c:v>
                </c:pt>
                <c:pt idx="6386">
                  <c:v>0.45437832000000056</c:v>
                </c:pt>
                <c:pt idx="6387">
                  <c:v>0.45407241000000031</c:v>
                </c:pt>
                <c:pt idx="6388">
                  <c:v>0.45193103999999995</c:v>
                </c:pt>
                <c:pt idx="6389">
                  <c:v>0.44907588000000087</c:v>
                </c:pt>
                <c:pt idx="6390">
                  <c:v>0.44836209000000093</c:v>
                </c:pt>
                <c:pt idx="6391">
                  <c:v>0.44642466000000136</c:v>
                </c:pt>
                <c:pt idx="6392">
                  <c:v>0.44254980000000038</c:v>
                </c:pt>
                <c:pt idx="6393">
                  <c:v>0.44305965000000008</c:v>
                </c:pt>
                <c:pt idx="6394">
                  <c:v>0.44122419000000063</c:v>
                </c:pt>
                <c:pt idx="6395">
                  <c:v>0.4401025200000005</c:v>
                </c:pt>
                <c:pt idx="6396">
                  <c:v>0.4401025200000005</c:v>
                </c:pt>
                <c:pt idx="6397">
                  <c:v>0.43959267000000074</c:v>
                </c:pt>
                <c:pt idx="6398">
                  <c:v>0.43745130000000032</c:v>
                </c:pt>
                <c:pt idx="6399">
                  <c:v>0.43480008000000087</c:v>
                </c:pt>
                <c:pt idx="6400">
                  <c:v>0.43184295000000061</c:v>
                </c:pt>
                <c:pt idx="6401">
                  <c:v>0.43163901000000005</c:v>
                </c:pt>
                <c:pt idx="6402">
                  <c:v>0.43000749000000038</c:v>
                </c:pt>
                <c:pt idx="6403">
                  <c:v>0.42919173000000005</c:v>
                </c:pt>
                <c:pt idx="6404">
                  <c:v>0.42807006000000092</c:v>
                </c:pt>
                <c:pt idx="6405">
                  <c:v>0.42868188000000074</c:v>
                </c:pt>
                <c:pt idx="6406">
                  <c:v>0.42756021000000038</c:v>
                </c:pt>
                <c:pt idx="6407">
                  <c:v>0.42439914000000001</c:v>
                </c:pt>
                <c:pt idx="6408">
                  <c:v>0.42154398000000032</c:v>
                </c:pt>
                <c:pt idx="6409">
                  <c:v>0.42164595000000005</c:v>
                </c:pt>
                <c:pt idx="6410">
                  <c:v>0.41848488000000122</c:v>
                </c:pt>
                <c:pt idx="6411">
                  <c:v>0.41797503000000008</c:v>
                </c:pt>
                <c:pt idx="6412">
                  <c:v>0.41685336000000062</c:v>
                </c:pt>
                <c:pt idx="6413">
                  <c:v>0.41634351000000008</c:v>
                </c:pt>
                <c:pt idx="6414">
                  <c:v>0.41471199000000031</c:v>
                </c:pt>
                <c:pt idx="6415">
                  <c:v>0.41236668000000104</c:v>
                </c:pt>
                <c:pt idx="6416">
                  <c:v>0.41165289000000038</c:v>
                </c:pt>
                <c:pt idx="6417">
                  <c:v>0.41073515999999999</c:v>
                </c:pt>
                <c:pt idx="6418">
                  <c:v>0.40788000000000074</c:v>
                </c:pt>
                <c:pt idx="6419">
                  <c:v>0.40818591000000032</c:v>
                </c:pt>
                <c:pt idx="6420">
                  <c:v>0.40604454000000001</c:v>
                </c:pt>
                <c:pt idx="6421">
                  <c:v>0.40431105000000001</c:v>
                </c:pt>
                <c:pt idx="6422">
                  <c:v>0.40380120000000008</c:v>
                </c:pt>
                <c:pt idx="6423">
                  <c:v>0.40267953000000001</c:v>
                </c:pt>
                <c:pt idx="6424">
                  <c:v>0.40206771000000002</c:v>
                </c:pt>
                <c:pt idx="6425">
                  <c:v>0.3978869400000013</c:v>
                </c:pt>
                <c:pt idx="6426">
                  <c:v>0.39523572000000001</c:v>
                </c:pt>
                <c:pt idx="6427">
                  <c:v>0.39503178000000055</c:v>
                </c:pt>
                <c:pt idx="6428">
                  <c:v>0.39482784000000104</c:v>
                </c:pt>
                <c:pt idx="6429">
                  <c:v>0.39187071000000123</c:v>
                </c:pt>
                <c:pt idx="6430">
                  <c:v>0.39095298000000123</c:v>
                </c:pt>
                <c:pt idx="6431">
                  <c:v>0.38972934000000031</c:v>
                </c:pt>
                <c:pt idx="6432">
                  <c:v>0.38809782000000032</c:v>
                </c:pt>
                <c:pt idx="6433">
                  <c:v>0.38554857000000087</c:v>
                </c:pt>
                <c:pt idx="6434">
                  <c:v>0.38544660000000092</c:v>
                </c:pt>
                <c:pt idx="6435">
                  <c:v>0.38310129000000032</c:v>
                </c:pt>
                <c:pt idx="6436">
                  <c:v>0.38218356000000087</c:v>
                </c:pt>
                <c:pt idx="6437">
                  <c:v>0.38075598000000038</c:v>
                </c:pt>
                <c:pt idx="6438">
                  <c:v>0.37973628000000031</c:v>
                </c:pt>
                <c:pt idx="6439">
                  <c:v>0.37749294000000055</c:v>
                </c:pt>
                <c:pt idx="6440">
                  <c:v>0.37647324000000032</c:v>
                </c:pt>
                <c:pt idx="6441">
                  <c:v>0.37310823000000032</c:v>
                </c:pt>
                <c:pt idx="6442">
                  <c:v>0.37259838000000062</c:v>
                </c:pt>
                <c:pt idx="6443">
                  <c:v>0.37188459000000129</c:v>
                </c:pt>
                <c:pt idx="6444">
                  <c:v>0.37208853000000092</c:v>
                </c:pt>
                <c:pt idx="6445">
                  <c:v>0.3691314</c:v>
                </c:pt>
                <c:pt idx="6446">
                  <c:v>0.36964124999999998</c:v>
                </c:pt>
                <c:pt idx="6447">
                  <c:v>0.36780579000000074</c:v>
                </c:pt>
                <c:pt idx="6448">
                  <c:v>0.36413487000000055</c:v>
                </c:pt>
                <c:pt idx="6449">
                  <c:v>0.36219743999999998</c:v>
                </c:pt>
                <c:pt idx="6450">
                  <c:v>0.36066789000000032</c:v>
                </c:pt>
                <c:pt idx="6451">
                  <c:v>0.36015804000000001</c:v>
                </c:pt>
                <c:pt idx="6452">
                  <c:v>0.36036198000000091</c:v>
                </c:pt>
                <c:pt idx="6453">
                  <c:v>0.35811864000000032</c:v>
                </c:pt>
                <c:pt idx="6454">
                  <c:v>0.35638515000000032</c:v>
                </c:pt>
                <c:pt idx="6455">
                  <c:v>0.35505954000000001</c:v>
                </c:pt>
                <c:pt idx="6456">
                  <c:v>0.35210241000000031</c:v>
                </c:pt>
                <c:pt idx="6457">
                  <c:v>0.35006301000000001</c:v>
                </c:pt>
                <c:pt idx="6458">
                  <c:v>0.35026695000000002</c:v>
                </c:pt>
                <c:pt idx="6459">
                  <c:v>0.34945119000000063</c:v>
                </c:pt>
                <c:pt idx="6460">
                  <c:v>0.34812558000000093</c:v>
                </c:pt>
                <c:pt idx="6461">
                  <c:v>0.34649406000000105</c:v>
                </c:pt>
                <c:pt idx="6462">
                  <c:v>0.34476057000000093</c:v>
                </c:pt>
                <c:pt idx="6463">
                  <c:v>0.34465860000000087</c:v>
                </c:pt>
                <c:pt idx="6464">
                  <c:v>0.34272117000000063</c:v>
                </c:pt>
                <c:pt idx="6465">
                  <c:v>0.34037586000000142</c:v>
                </c:pt>
                <c:pt idx="6466">
                  <c:v>0.33935616000000129</c:v>
                </c:pt>
                <c:pt idx="6467">
                  <c:v>0.33711282000000087</c:v>
                </c:pt>
                <c:pt idx="6468">
                  <c:v>0.33446160000000091</c:v>
                </c:pt>
                <c:pt idx="6469">
                  <c:v>0.33507342000000062</c:v>
                </c:pt>
                <c:pt idx="6470">
                  <c:v>0.33272811000000074</c:v>
                </c:pt>
                <c:pt idx="6471">
                  <c:v>0.33109659000000075</c:v>
                </c:pt>
                <c:pt idx="6472">
                  <c:v>0.32915916000000062</c:v>
                </c:pt>
                <c:pt idx="6473">
                  <c:v>0.32956704000000031</c:v>
                </c:pt>
                <c:pt idx="6474">
                  <c:v>0.32793552000000031</c:v>
                </c:pt>
                <c:pt idx="6475">
                  <c:v>0.32630400000000093</c:v>
                </c:pt>
                <c:pt idx="6476">
                  <c:v>0.32487642000000111</c:v>
                </c:pt>
                <c:pt idx="6477">
                  <c:v>0.32416263000000062</c:v>
                </c:pt>
                <c:pt idx="6478">
                  <c:v>0.32181732000000074</c:v>
                </c:pt>
                <c:pt idx="6479">
                  <c:v>0.31987989000000111</c:v>
                </c:pt>
                <c:pt idx="6480">
                  <c:v>0.31855428000000074</c:v>
                </c:pt>
                <c:pt idx="6481">
                  <c:v>0.31529124000000003</c:v>
                </c:pt>
                <c:pt idx="6482">
                  <c:v>0.31559715000000005</c:v>
                </c:pt>
                <c:pt idx="6483">
                  <c:v>0.31488336000000111</c:v>
                </c:pt>
                <c:pt idx="6484">
                  <c:v>0.31294593000000032</c:v>
                </c:pt>
                <c:pt idx="6485">
                  <c:v>0.31151835000000055</c:v>
                </c:pt>
                <c:pt idx="6486">
                  <c:v>0.31049865000000032</c:v>
                </c:pt>
                <c:pt idx="6487">
                  <c:v>0.30784743000000031</c:v>
                </c:pt>
                <c:pt idx="6488">
                  <c:v>0.30692970000000092</c:v>
                </c:pt>
                <c:pt idx="6489">
                  <c:v>0.30611394000000008</c:v>
                </c:pt>
                <c:pt idx="6490">
                  <c:v>0.30478833000000038</c:v>
                </c:pt>
                <c:pt idx="6491">
                  <c:v>0.30336075000000062</c:v>
                </c:pt>
                <c:pt idx="6492">
                  <c:v>0.30142332000000038</c:v>
                </c:pt>
                <c:pt idx="6493">
                  <c:v>0.29754846000000074</c:v>
                </c:pt>
                <c:pt idx="6494">
                  <c:v>0.29846619000000074</c:v>
                </c:pt>
                <c:pt idx="6495">
                  <c:v>0.29785437000000087</c:v>
                </c:pt>
                <c:pt idx="6496">
                  <c:v>0.29632482000000104</c:v>
                </c:pt>
                <c:pt idx="6497">
                  <c:v>0.295713</c:v>
                </c:pt>
                <c:pt idx="6498">
                  <c:v>0.29530512000000031</c:v>
                </c:pt>
                <c:pt idx="6499">
                  <c:v>0.29224602</c:v>
                </c:pt>
                <c:pt idx="6500">
                  <c:v>0.29041056000000093</c:v>
                </c:pt>
                <c:pt idx="6501">
                  <c:v>0.28908495000000062</c:v>
                </c:pt>
                <c:pt idx="6502">
                  <c:v>0.28755540000000002</c:v>
                </c:pt>
                <c:pt idx="6503">
                  <c:v>0.28704554999999998</c:v>
                </c:pt>
                <c:pt idx="6504">
                  <c:v>0.28704554999999998</c:v>
                </c:pt>
                <c:pt idx="6505">
                  <c:v>0.28582191000000062</c:v>
                </c:pt>
                <c:pt idx="6506">
                  <c:v>0.28561797000000055</c:v>
                </c:pt>
                <c:pt idx="6507">
                  <c:v>0.28266084000000002</c:v>
                </c:pt>
                <c:pt idx="6508">
                  <c:v>0.27909189000000001</c:v>
                </c:pt>
                <c:pt idx="6509">
                  <c:v>0.27786825000000032</c:v>
                </c:pt>
                <c:pt idx="6510">
                  <c:v>0.27450323999999998</c:v>
                </c:pt>
                <c:pt idx="6511">
                  <c:v>0.27287172000000032</c:v>
                </c:pt>
                <c:pt idx="6512">
                  <c:v>0.27032247000000093</c:v>
                </c:pt>
                <c:pt idx="6513">
                  <c:v>0.27113822999999998</c:v>
                </c:pt>
                <c:pt idx="6514">
                  <c:v>0.27001656000000074</c:v>
                </c:pt>
                <c:pt idx="6515">
                  <c:v>0.26909883000000001</c:v>
                </c:pt>
                <c:pt idx="6516">
                  <c:v>0.26685549000000008</c:v>
                </c:pt>
                <c:pt idx="6517">
                  <c:v>0.26573381999999995</c:v>
                </c:pt>
                <c:pt idx="6518">
                  <c:v>0.26573381999999995</c:v>
                </c:pt>
                <c:pt idx="6519">
                  <c:v>0.26430624000000008</c:v>
                </c:pt>
                <c:pt idx="6520">
                  <c:v>0.26094122999999997</c:v>
                </c:pt>
                <c:pt idx="6521">
                  <c:v>0.26155304999999995</c:v>
                </c:pt>
                <c:pt idx="6522">
                  <c:v>0.25951364999999998</c:v>
                </c:pt>
                <c:pt idx="6523">
                  <c:v>0.25665849000000002</c:v>
                </c:pt>
                <c:pt idx="6524">
                  <c:v>0.25696440000000031</c:v>
                </c:pt>
                <c:pt idx="6525">
                  <c:v>0.25421120999999997</c:v>
                </c:pt>
                <c:pt idx="6526">
                  <c:v>0.25308954</c:v>
                </c:pt>
                <c:pt idx="6527">
                  <c:v>0.25329347999999996</c:v>
                </c:pt>
                <c:pt idx="6528">
                  <c:v>0.25125408000000005</c:v>
                </c:pt>
                <c:pt idx="6529">
                  <c:v>0.24962255999999997</c:v>
                </c:pt>
                <c:pt idx="6530">
                  <c:v>0.24952059000000001</c:v>
                </c:pt>
                <c:pt idx="6531">
                  <c:v>0.24737922000000001</c:v>
                </c:pt>
                <c:pt idx="6532">
                  <c:v>0.24727725000000034</c:v>
                </c:pt>
                <c:pt idx="6533">
                  <c:v>0.24503390999999999</c:v>
                </c:pt>
                <c:pt idx="6534">
                  <c:v>0.24381027000000027</c:v>
                </c:pt>
                <c:pt idx="6535">
                  <c:v>0.24319845000000043</c:v>
                </c:pt>
                <c:pt idx="6536">
                  <c:v>0.24034329000000043</c:v>
                </c:pt>
                <c:pt idx="6537">
                  <c:v>0.23840586000000027</c:v>
                </c:pt>
                <c:pt idx="6538">
                  <c:v>0.23616251999999988</c:v>
                </c:pt>
                <c:pt idx="6539">
                  <c:v>0.23514282</c:v>
                </c:pt>
                <c:pt idx="6540">
                  <c:v>0.23483691000000001</c:v>
                </c:pt>
                <c:pt idx="6541">
                  <c:v>0.23310342000000001</c:v>
                </c:pt>
                <c:pt idx="6542">
                  <c:v>0.23096205000000031</c:v>
                </c:pt>
                <c:pt idx="6543">
                  <c:v>0.22963644000000047</c:v>
                </c:pt>
                <c:pt idx="6544">
                  <c:v>0.22882068000000028</c:v>
                </c:pt>
                <c:pt idx="6545">
                  <c:v>0.22790295000000044</c:v>
                </c:pt>
                <c:pt idx="6546">
                  <c:v>0.22565960999999998</c:v>
                </c:pt>
                <c:pt idx="6547">
                  <c:v>0.22311036000000031</c:v>
                </c:pt>
                <c:pt idx="6548">
                  <c:v>0.22413005999999996</c:v>
                </c:pt>
                <c:pt idx="6549">
                  <c:v>0.22168278000000025</c:v>
                </c:pt>
                <c:pt idx="6550">
                  <c:v>0.22005126000000028</c:v>
                </c:pt>
                <c:pt idx="6551">
                  <c:v>0.21923550000000031</c:v>
                </c:pt>
                <c:pt idx="6552">
                  <c:v>0.21831776999999999</c:v>
                </c:pt>
                <c:pt idx="6553">
                  <c:v>0.21454487999999999</c:v>
                </c:pt>
                <c:pt idx="6554">
                  <c:v>0.21372911999999999</c:v>
                </c:pt>
                <c:pt idx="6555">
                  <c:v>0.21393306000000034</c:v>
                </c:pt>
                <c:pt idx="6556">
                  <c:v>0.21301533000000059</c:v>
                </c:pt>
                <c:pt idx="6557">
                  <c:v>0.21036410999999999</c:v>
                </c:pt>
                <c:pt idx="6558">
                  <c:v>0.20934441000000034</c:v>
                </c:pt>
                <c:pt idx="6559">
                  <c:v>0.20822273999999999</c:v>
                </c:pt>
                <c:pt idx="6560">
                  <c:v>0.20638728000000034</c:v>
                </c:pt>
                <c:pt idx="6561">
                  <c:v>0.20536757999999997</c:v>
                </c:pt>
                <c:pt idx="6562">
                  <c:v>0.20465379</c:v>
                </c:pt>
                <c:pt idx="6563">
                  <c:v>0.20455182</c:v>
                </c:pt>
                <c:pt idx="6564">
                  <c:v>0.20200256999999988</c:v>
                </c:pt>
                <c:pt idx="6565">
                  <c:v>0.20006514000000031</c:v>
                </c:pt>
                <c:pt idx="6566">
                  <c:v>0.19894347000000059</c:v>
                </c:pt>
                <c:pt idx="6567">
                  <c:v>0.19720998000000059</c:v>
                </c:pt>
                <c:pt idx="6568">
                  <c:v>0.19506861000000028</c:v>
                </c:pt>
                <c:pt idx="6569">
                  <c:v>0.19476270000000037</c:v>
                </c:pt>
                <c:pt idx="6570">
                  <c:v>0.19557846000000034</c:v>
                </c:pt>
                <c:pt idx="6571">
                  <c:v>0.19343709000000059</c:v>
                </c:pt>
                <c:pt idx="6572">
                  <c:v>0.19098981000000037</c:v>
                </c:pt>
                <c:pt idx="6573">
                  <c:v>0.18997011000000028</c:v>
                </c:pt>
                <c:pt idx="6574">
                  <c:v>0.18813465000000001</c:v>
                </c:pt>
                <c:pt idx="6575">
                  <c:v>0.18691101000000046</c:v>
                </c:pt>
                <c:pt idx="6576">
                  <c:v>0.18476964000000043</c:v>
                </c:pt>
                <c:pt idx="6577">
                  <c:v>0.18273024000000046</c:v>
                </c:pt>
                <c:pt idx="6578">
                  <c:v>0.18150659999999999</c:v>
                </c:pt>
                <c:pt idx="6579">
                  <c:v>0.18130266</c:v>
                </c:pt>
                <c:pt idx="6580">
                  <c:v>0.17803962000000001</c:v>
                </c:pt>
                <c:pt idx="6581">
                  <c:v>0.17793765000000031</c:v>
                </c:pt>
                <c:pt idx="6582">
                  <c:v>0.17661204000000028</c:v>
                </c:pt>
                <c:pt idx="6583">
                  <c:v>0.17508249000000034</c:v>
                </c:pt>
                <c:pt idx="6584">
                  <c:v>0.17243127000000028</c:v>
                </c:pt>
                <c:pt idx="6585">
                  <c:v>0.17324703000000052</c:v>
                </c:pt>
                <c:pt idx="6586">
                  <c:v>0.17100369000000001</c:v>
                </c:pt>
                <c:pt idx="6587">
                  <c:v>0.16957611000000028</c:v>
                </c:pt>
                <c:pt idx="6588">
                  <c:v>0.16937216999999996</c:v>
                </c:pt>
                <c:pt idx="6589">
                  <c:v>0.16784262000000025</c:v>
                </c:pt>
                <c:pt idx="6590">
                  <c:v>0.16621110000000053</c:v>
                </c:pt>
                <c:pt idx="6591">
                  <c:v>0.16417169999999998</c:v>
                </c:pt>
                <c:pt idx="6592">
                  <c:v>0.16284609000000053</c:v>
                </c:pt>
                <c:pt idx="6593">
                  <c:v>0.16203033000000053</c:v>
                </c:pt>
                <c:pt idx="6594">
                  <c:v>0.16111259999999999</c:v>
                </c:pt>
                <c:pt idx="6595">
                  <c:v>0.15937910999999999</c:v>
                </c:pt>
                <c:pt idx="6596">
                  <c:v>0.15744168000000058</c:v>
                </c:pt>
                <c:pt idx="6597">
                  <c:v>0.15621804000000059</c:v>
                </c:pt>
                <c:pt idx="6598">
                  <c:v>0.15428061000000001</c:v>
                </c:pt>
                <c:pt idx="6599">
                  <c:v>0.15346485000000043</c:v>
                </c:pt>
                <c:pt idx="6600">
                  <c:v>0.15234317999999999</c:v>
                </c:pt>
                <c:pt idx="6601">
                  <c:v>0.15081363000000034</c:v>
                </c:pt>
                <c:pt idx="6602">
                  <c:v>0.1494880200000003</c:v>
                </c:pt>
                <c:pt idx="6603">
                  <c:v>0.14765255999999988</c:v>
                </c:pt>
                <c:pt idx="6604">
                  <c:v>0.14755059000000001</c:v>
                </c:pt>
                <c:pt idx="6605">
                  <c:v>0.14622498000000034</c:v>
                </c:pt>
                <c:pt idx="6606">
                  <c:v>0.14571513000000053</c:v>
                </c:pt>
                <c:pt idx="6607">
                  <c:v>0.14367573</c:v>
                </c:pt>
                <c:pt idx="6608">
                  <c:v>0.14204421000000034</c:v>
                </c:pt>
                <c:pt idx="6609">
                  <c:v>0.13990284000000031</c:v>
                </c:pt>
                <c:pt idx="6610">
                  <c:v>0.13888313999999999</c:v>
                </c:pt>
                <c:pt idx="6611">
                  <c:v>0.13735359</c:v>
                </c:pt>
                <c:pt idx="6612">
                  <c:v>0.13765949999999999</c:v>
                </c:pt>
                <c:pt idx="6613">
                  <c:v>0.13562009999999997</c:v>
                </c:pt>
                <c:pt idx="6614">
                  <c:v>0.13470236999999999</c:v>
                </c:pt>
                <c:pt idx="6615">
                  <c:v>0.13256100000000001</c:v>
                </c:pt>
                <c:pt idx="6616">
                  <c:v>0.13052160000000002</c:v>
                </c:pt>
                <c:pt idx="6617">
                  <c:v>0.12929795999999999</c:v>
                </c:pt>
                <c:pt idx="6618">
                  <c:v>0.12817629</c:v>
                </c:pt>
                <c:pt idx="6619">
                  <c:v>0.12695265</c:v>
                </c:pt>
                <c:pt idx="6620">
                  <c:v>0.12593294999999999</c:v>
                </c:pt>
                <c:pt idx="6621">
                  <c:v>0.12277188000000012</c:v>
                </c:pt>
                <c:pt idx="6622">
                  <c:v>0.12236400000000014</c:v>
                </c:pt>
                <c:pt idx="6623">
                  <c:v>0.12266991000000002</c:v>
                </c:pt>
                <c:pt idx="6624">
                  <c:v>0.12144627000000022</c:v>
                </c:pt>
                <c:pt idx="6625">
                  <c:v>0.11859111000000024</c:v>
                </c:pt>
                <c:pt idx="6626">
                  <c:v>0.12012066000000016</c:v>
                </c:pt>
                <c:pt idx="6627">
                  <c:v>0.11757141000000013</c:v>
                </c:pt>
                <c:pt idx="6628">
                  <c:v>0.11390049000000002</c:v>
                </c:pt>
                <c:pt idx="6629">
                  <c:v>0.11492019000000016</c:v>
                </c:pt>
                <c:pt idx="6630">
                  <c:v>0.11165715000000002</c:v>
                </c:pt>
                <c:pt idx="6631">
                  <c:v>0.11043351000000012</c:v>
                </c:pt>
                <c:pt idx="6632">
                  <c:v>0.11124927000000023</c:v>
                </c:pt>
                <c:pt idx="6633">
                  <c:v>0.10757835</c:v>
                </c:pt>
                <c:pt idx="6634">
                  <c:v>0.10768032000000002</c:v>
                </c:pt>
                <c:pt idx="6635">
                  <c:v>0.10686456000000009</c:v>
                </c:pt>
                <c:pt idx="6636">
                  <c:v>0.10217394000000016</c:v>
                </c:pt>
                <c:pt idx="6637">
                  <c:v>0.10074636000000002</c:v>
                </c:pt>
                <c:pt idx="6638">
                  <c:v>0.10064439</c:v>
                </c:pt>
                <c:pt idx="6639">
                  <c:v>9.8401050000000045E-2</c:v>
                </c:pt>
                <c:pt idx="6640">
                  <c:v>9.8197110000000198E-2</c:v>
                </c:pt>
                <c:pt idx="6641">
                  <c:v>9.6769530000000006E-2</c:v>
                </c:pt>
                <c:pt idx="6642">
                  <c:v>9.646362E-2</c:v>
                </c:pt>
                <c:pt idx="6643">
                  <c:v>9.4220280000000003E-2</c:v>
                </c:pt>
                <c:pt idx="6644">
                  <c:v>9.1467090000000043E-2</c:v>
                </c:pt>
                <c:pt idx="6645">
                  <c:v>8.8611930000000047E-2</c:v>
                </c:pt>
                <c:pt idx="6646">
                  <c:v>9.0345420000000065E-2</c:v>
                </c:pt>
                <c:pt idx="6647">
                  <c:v>8.9631630000000045E-2</c:v>
                </c:pt>
                <c:pt idx="6648">
                  <c:v>8.9631630000000045E-2</c:v>
                </c:pt>
                <c:pt idx="6649">
                  <c:v>8.7286320000000028E-2</c:v>
                </c:pt>
                <c:pt idx="6650">
                  <c:v>8.5960710000000023E-2</c:v>
                </c:pt>
                <c:pt idx="6651">
                  <c:v>8.402328000000002E-2</c:v>
                </c:pt>
                <c:pt idx="6652">
                  <c:v>8.3003580000000007E-2</c:v>
                </c:pt>
                <c:pt idx="6653">
                  <c:v>8.1372060000000024E-2</c:v>
                </c:pt>
                <c:pt idx="6654">
                  <c:v>8.1372060000000024E-2</c:v>
                </c:pt>
                <c:pt idx="6655">
                  <c:v>7.98425100000002E-2</c:v>
                </c:pt>
                <c:pt idx="6656">
                  <c:v>7.8109020000000084E-2</c:v>
                </c:pt>
                <c:pt idx="6657">
                  <c:v>7.7089320000000114E-2</c:v>
                </c:pt>
                <c:pt idx="6658">
                  <c:v>7.5559769999999998E-2</c:v>
                </c:pt>
                <c:pt idx="6659">
                  <c:v>7.3316430000000293E-2</c:v>
                </c:pt>
                <c:pt idx="6660">
                  <c:v>7.3112490000000252E-2</c:v>
                </c:pt>
                <c:pt idx="6661">
                  <c:v>7.0767180000000152E-2</c:v>
                </c:pt>
                <c:pt idx="6662">
                  <c:v>6.8931720000000113E-2</c:v>
                </c:pt>
                <c:pt idx="6663">
                  <c:v>6.923763000000023E-2</c:v>
                </c:pt>
                <c:pt idx="6664">
                  <c:v>6.6892320000000158E-2</c:v>
                </c:pt>
                <c:pt idx="6665">
                  <c:v>6.5260800000000022E-2</c:v>
                </c:pt>
                <c:pt idx="6666">
                  <c:v>6.6178529999999985E-2</c:v>
                </c:pt>
                <c:pt idx="6667">
                  <c:v>6.3527310000000003E-2</c:v>
                </c:pt>
                <c:pt idx="6668">
                  <c:v>6.1385940000000014E-2</c:v>
                </c:pt>
                <c:pt idx="6669">
                  <c:v>6.199776000000011E-2</c:v>
                </c:pt>
                <c:pt idx="6670">
                  <c:v>5.8530780000000109E-2</c:v>
                </c:pt>
                <c:pt idx="6671">
                  <c:v>5.761305000000011E-2</c:v>
                </c:pt>
                <c:pt idx="6672">
                  <c:v>5.54716800000001E-2</c:v>
                </c:pt>
                <c:pt idx="6673">
                  <c:v>5.54716800000001E-2</c:v>
                </c:pt>
                <c:pt idx="6674">
                  <c:v>5.3942129999999991E-2</c:v>
                </c:pt>
                <c:pt idx="6675">
                  <c:v>5.2106670000000181E-2</c:v>
                </c:pt>
                <c:pt idx="6676">
                  <c:v>5.0577120000000003E-2</c:v>
                </c:pt>
                <c:pt idx="6677">
                  <c:v>4.9863330000000178E-2</c:v>
                </c:pt>
                <c:pt idx="6678">
                  <c:v>4.9353480000000192E-2</c:v>
                </c:pt>
                <c:pt idx="6679">
                  <c:v>4.6498320000000024E-2</c:v>
                </c:pt>
                <c:pt idx="6680">
                  <c:v>4.5478620000000108E-2</c:v>
                </c:pt>
                <c:pt idx="6681">
                  <c:v>4.6498320000000024E-2</c:v>
                </c:pt>
                <c:pt idx="6682">
                  <c:v>4.3949069999999972E-2</c:v>
                </c:pt>
                <c:pt idx="6683">
                  <c:v>4.1909670000000003E-2</c:v>
                </c:pt>
                <c:pt idx="6684">
                  <c:v>4.2215580000000023E-2</c:v>
                </c:pt>
                <c:pt idx="6685">
                  <c:v>3.9972240000000089E-2</c:v>
                </c:pt>
                <c:pt idx="6686">
                  <c:v>4.0686030000000109E-2</c:v>
                </c:pt>
                <c:pt idx="6687">
                  <c:v>3.9156479999999994E-2</c:v>
                </c:pt>
                <c:pt idx="6688">
                  <c:v>3.6709200000000088E-2</c:v>
                </c:pt>
                <c:pt idx="6689">
                  <c:v>3.5383589999999999E-2</c:v>
                </c:pt>
                <c:pt idx="6690">
                  <c:v>3.232448999999999E-2</c:v>
                </c:pt>
                <c:pt idx="6691">
                  <c:v>3.1712669999999998E-2</c:v>
                </c:pt>
                <c:pt idx="6692">
                  <c:v>3.0387060000000049E-2</c:v>
                </c:pt>
                <c:pt idx="6693">
                  <c:v>3.0692970000000073E-2</c:v>
                </c:pt>
                <c:pt idx="6694">
                  <c:v>2.9571300000000088E-2</c:v>
                </c:pt>
                <c:pt idx="6695">
                  <c:v>2.7531900000000099E-2</c:v>
                </c:pt>
                <c:pt idx="6696">
                  <c:v>2.7327960000000054E-2</c:v>
                </c:pt>
                <c:pt idx="6697">
                  <c:v>2.4676740000000065E-2</c:v>
                </c:pt>
                <c:pt idx="6698">
                  <c:v>2.2943250000000054E-2</c:v>
                </c:pt>
                <c:pt idx="6699">
                  <c:v>2.1821580000000011E-2</c:v>
                </c:pt>
                <c:pt idx="6700">
                  <c:v>1.9782180000000045E-2</c:v>
                </c:pt>
                <c:pt idx="6701">
                  <c:v>1.8354600000000023E-2</c:v>
                </c:pt>
                <c:pt idx="6702">
                  <c:v>1.6519140000000005E-2</c:v>
                </c:pt>
                <c:pt idx="6703">
                  <c:v>1.6927020000000053E-2</c:v>
                </c:pt>
                <c:pt idx="6704">
                  <c:v>1.407186E-2</c:v>
                </c:pt>
                <c:pt idx="6705">
                  <c:v>1.3460040000000027E-2</c:v>
                </c:pt>
                <c:pt idx="6706">
                  <c:v>1.1828520000000049E-2</c:v>
                </c:pt>
                <c:pt idx="6707">
                  <c:v>1.1012760000000003E-2</c:v>
                </c:pt>
                <c:pt idx="6708">
                  <c:v>1.1726550000000047E-2</c:v>
                </c:pt>
                <c:pt idx="6709">
                  <c:v>8.8713900000000068E-3</c:v>
                </c:pt>
                <c:pt idx="6710">
                  <c:v>6.4241100000000002E-3</c:v>
                </c:pt>
                <c:pt idx="6711">
                  <c:v>4.8945600000000079E-3</c:v>
                </c:pt>
                <c:pt idx="6712">
                  <c:v>4.180770000000009E-3</c:v>
                </c:pt>
                <c:pt idx="6713">
                  <c:v>2.7531900000000126E-3</c:v>
                </c:pt>
                <c:pt idx="6714">
                  <c:v>7.1379000000000115E-4</c:v>
                </c:pt>
                <c:pt idx="6715">
                  <c:v>-1.223640000000002E-3</c:v>
                </c:pt>
                <c:pt idx="6716">
                  <c:v>-1.0197000000000001E-4</c:v>
                </c:pt>
                <c:pt idx="6717">
                  <c:v>-1.0196999999999999E-3</c:v>
                </c:pt>
                <c:pt idx="6718">
                  <c:v>-2.2433400000000086E-3</c:v>
                </c:pt>
                <c:pt idx="6719">
                  <c:v>-3.3650100000000055E-3</c:v>
                </c:pt>
                <c:pt idx="6720">
                  <c:v>-6.4241100000000002E-3</c:v>
                </c:pt>
                <c:pt idx="6721">
                  <c:v>-7.7497200000000242E-3</c:v>
                </c:pt>
                <c:pt idx="6722">
                  <c:v>-7.443810000000016E-3</c:v>
                </c:pt>
                <c:pt idx="6723">
                  <c:v>-1.0706850000000032E-2</c:v>
                </c:pt>
                <c:pt idx="6724">
                  <c:v>-9.9930600000000067E-3</c:v>
                </c:pt>
                <c:pt idx="6725">
                  <c:v>-1.213443E-2</c:v>
                </c:pt>
                <c:pt idx="6726">
                  <c:v>-1.2848220000000007E-2</c:v>
                </c:pt>
                <c:pt idx="6727">
                  <c:v>-1.3154130000000003E-2</c:v>
                </c:pt>
                <c:pt idx="6728">
                  <c:v>-1.5295500000000024E-2</c:v>
                </c:pt>
                <c:pt idx="6729">
                  <c:v>-1.7334900000000035E-2</c:v>
                </c:pt>
                <c:pt idx="6730">
                  <c:v>-1.8150660000000002E-2</c:v>
                </c:pt>
                <c:pt idx="6731">
                  <c:v>-1.9782180000000045E-2</c:v>
                </c:pt>
                <c:pt idx="6732">
                  <c:v>-2.1617640000000073E-2</c:v>
                </c:pt>
                <c:pt idx="6733">
                  <c:v>-2.1515670000000039E-2</c:v>
                </c:pt>
                <c:pt idx="6734">
                  <c:v>-2.4982649999999999E-2</c:v>
                </c:pt>
                <c:pt idx="6735">
                  <c:v>-2.5594469999999998E-2</c:v>
                </c:pt>
                <c:pt idx="6736">
                  <c:v>-2.5186589999999991E-2</c:v>
                </c:pt>
                <c:pt idx="6737">
                  <c:v>-2.6920079999999999E-2</c:v>
                </c:pt>
                <c:pt idx="6738">
                  <c:v>-2.9163419999999995E-2</c:v>
                </c:pt>
                <c:pt idx="6739">
                  <c:v>-3.0183120000000049E-2</c:v>
                </c:pt>
                <c:pt idx="6740">
                  <c:v>-3.0692970000000073E-2</c:v>
                </c:pt>
                <c:pt idx="6741">
                  <c:v>-3.334419000000001E-2</c:v>
                </c:pt>
                <c:pt idx="6742">
                  <c:v>-3.2426459999999997E-2</c:v>
                </c:pt>
                <c:pt idx="6743">
                  <c:v>-3.5077680000000069E-2</c:v>
                </c:pt>
                <c:pt idx="6744">
                  <c:v>-3.6403290000000102E-2</c:v>
                </c:pt>
                <c:pt idx="6745">
                  <c:v>-3.7728900000000051E-2</c:v>
                </c:pt>
                <c:pt idx="6746">
                  <c:v>-3.9666330000000069E-2</c:v>
                </c:pt>
                <c:pt idx="6747">
                  <c:v>-4.0380119999999999E-2</c:v>
                </c:pt>
                <c:pt idx="6748">
                  <c:v>-4.1603759999999997E-2</c:v>
                </c:pt>
                <c:pt idx="6749">
                  <c:v>-4.2725430000000141E-2</c:v>
                </c:pt>
                <c:pt idx="6750">
                  <c:v>-4.4051040000000014E-2</c:v>
                </c:pt>
                <c:pt idx="6751">
                  <c:v>-4.5070740000000012E-2</c:v>
                </c:pt>
                <c:pt idx="6752">
                  <c:v>-4.5070740000000012E-2</c:v>
                </c:pt>
                <c:pt idx="6753">
                  <c:v>-4.751802000000014E-2</c:v>
                </c:pt>
                <c:pt idx="6754">
                  <c:v>-3.0998880000000006E-2</c:v>
                </c:pt>
                <c:pt idx="6755">
                  <c:v>-3.2732370000000115E-2</c:v>
                </c:pt>
                <c:pt idx="6756">
                  <c:v>-3.2834340000000149E-2</c:v>
                </c:pt>
                <c:pt idx="6757">
                  <c:v>-3.303828000000001E-2</c:v>
                </c:pt>
                <c:pt idx="6758">
                  <c:v>-3.3446160000000016E-2</c:v>
                </c:pt>
                <c:pt idx="6759">
                  <c:v>-3.2120549999999998E-2</c:v>
                </c:pt>
                <c:pt idx="6760">
                  <c:v>-3.1814640000000068E-2</c:v>
                </c:pt>
                <c:pt idx="6761">
                  <c:v>-3.4057980000000015E-2</c:v>
                </c:pt>
              </c:numCache>
            </c:numRef>
          </c:val>
        </c:ser>
        <c:marker val="1"/>
        <c:axId val="54752000"/>
        <c:axId val="54753536"/>
      </c:lineChart>
      <c:catAx>
        <c:axId val="54752000"/>
        <c:scaling>
          <c:orientation val="minMax"/>
        </c:scaling>
        <c:axPos val="b"/>
        <c:numFmt formatCode="hh:mm" sourceLinked="1"/>
        <c:tickLblPos val="low"/>
        <c:spPr>
          <a:ln w="9525">
            <a:noFill/>
          </a:ln>
        </c:spPr>
        <c:txPr>
          <a:bodyPr rot="-540000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54753536"/>
        <c:crosses val="autoZero"/>
        <c:auto val="1"/>
        <c:lblAlgn val="ctr"/>
        <c:lblOffset val="100"/>
        <c:tickLblSkip val="374"/>
        <c:tickMarkSkip val="1"/>
      </c:catAx>
      <c:valAx>
        <c:axId val="5475353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54752000"/>
        <c:crosses val="autoZero"/>
        <c:crossBetween val="between"/>
      </c:valAx>
      <c:spPr>
        <a:solidFill>
          <a:srgbClr val="C0C0C0"/>
        </a:solidFill>
        <a:ln w="25400">
          <a:noFill/>
        </a:ln>
      </c:spPr>
    </c:plotArea>
    <c:legend>
      <c:legendPos val="t"/>
      <c:layout>
        <c:manualLayout>
          <c:xMode val="edge"/>
          <c:yMode val="edge"/>
          <c:x val="1.3779540803723249E-2"/>
          <c:y val="6.0975700528327063E-2"/>
          <c:w val="0.23818920532150178"/>
          <c:h val="6.0975700528327063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8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Décrue du 9 au 13 juin 2008</a:t>
            </a:r>
          </a:p>
        </c:rich>
      </c:tx>
      <c:layout>
        <c:manualLayout>
          <c:xMode val="edge"/>
          <c:yMode val="edge"/>
          <c:x val="0.36272908005625398"/>
          <c:y val="3.191493506240529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1530848269525225E-2"/>
          <c:y val="0.17553214284322957"/>
          <c:w val="0.86522532857455225"/>
          <c:h val="0.64095827916997461"/>
        </c:manualLayout>
      </c:layout>
      <c:lineChart>
        <c:grouping val="standard"/>
        <c:ser>
          <c:idx val="0"/>
          <c:order val="0"/>
          <c:tx>
            <c:strRef>
              <c:f>Feuil1!$G$1</c:f>
              <c:strCache>
                <c:ptCount val="1"/>
                <c:pt idx="0">
                  <c:v>Hauteur d'eau (m)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Feuil1!$A$2:$A$4533</c:f>
              <c:numCache>
                <c:formatCode>hh:mm</c:formatCode>
                <c:ptCount val="4532"/>
                <c:pt idx="0">
                  <c:v>39608.993631944446</c:v>
                </c:pt>
                <c:pt idx="1">
                  <c:v>39608.99432633102</c:v>
                </c:pt>
                <c:pt idx="2">
                  <c:v>39608.995020717499</c:v>
                </c:pt>
                <c:pt idx="3">
                  <c:v>39608.995715104167</c:v>
                </c:pt>
                <c:pt idx="4">
                  <c:v>39608.996409490741</c:v>
                </c:pt>
                <c:pt idx="5">
                  <c:v>39608.997103877227</c:v>
                </c:pt>
                <c:pt idx="6">
                  <c:v>39608.997798263874</c:v>
                </c:pt>
                <c:pt idx="7">
                  <c:v>39608.998492650455</c:v>
                </c:pt>
                <c:pt idx="8">
                  <c:v>39608.999187036985</c:v>
                </c:pt>
                <c:pt idx="9">
                  <c:v>39608.999881423595</c:v>
                </c:pt>
                <c:pt idx="10">
                  <c:v>39609.000575810183</c:v>
                </c:pt>
                <c:pt idx="11">
                  <c:v>39609.001270196793</c:v>
                </c:pt>
                <c:pt idx="12">
                  <c:v>39609.001964583185</c:v>
                </c:pt>
                <c:pt idx="13">
                  <c:v>39609.002658969912</c:v>
                </c:pt>
                <c:pt idx="14">
                  <c:v>39609.003353356493</c:v>
                </c:pt>
                <c:pt idx="15">
                  <c:v>39609.004047743052</c:v>
                </c:pt>
                <c:pt idx="16">
                  <c:v>39609.004742129626</c:v>
                </c:pt>
                <c:pt idx="17">
                  <c:v>39609.005436516185</c:v>
                </c:pt>
                <c:pt idx="18">
                  <c:v>39609.006130902781</c:v>
                </c:pt>
                <c:pt idx="19">
                  <c:v>39609.006825289362</c:v>
                </c:pt>
                <c:pt idx="20">
                  <c:v>39609.007519675943</c:v>
                </c:pt>
                <c:pt idx="21">
                  <c:v>39609.008214062589</c:v>
                </c:pt>
                <c:pt idx="22">
                  <c:v>39609.008908449185</c:v>
                </c:pt>
                <c:pt idx="23">
                  <c:v>39609.009602835584</c:v>
                </c:pt>
                <c:pt idx="24">
                  <c:v>39609.010297222303</c:v>
                </c:pt>
                <c:pt idx="25">
                  <c:v>39609.010991608797</c:v>
                </c:pt>
                <c:pt idx="26">
                  <c:v>39609.01168599537</c:v>
                </c:pt>
                <c:pt idx="27">
                  <c:v>39609.012380381944</c:v>
                </c:pt>
                <c:pt idx="28">
                  <c:v>39609.013074768518</c:v>
                </c:pt>
                <c:pt idx="29">
                  <c:v>39609.013769155084</c:v>
                </c:pt>
                <c:pt idx="30">
                  <c:v>39609.014463541593</c:v>
                </c:pt>
                <c:pt idx="31">
                  <c:v>39609.015157928239</c:v>
                </c:pt>
                <c:pt idx="32">
                  <c:v>39609.015852314813</c:v>
                </c:pt>
                <c:pt idx="33">
                  <c:v>39609.016546701387</c:v>
                </c:pt>
                <c:pt idx="34">
                  <c:v>39609.01724108796</c:v>
                </c:pt>
                <c:pt idx="35">
                  <c:v>39609.017935474636</c:v>
                </c:pt>
                <c:pt idx="36">
                  <c:v>39609.018629861108</c:v>
                </c:pt>
                <c:pt idx="37">
                  <c:v>39609.019324247682</c:v>
                </c:pt>
                <c:pt idx="38">
                  <c:v>39609.020018634255</c:v>
                </c:pt>
                <c:pt idx="39">
                  <c:v>39609.020713020836</c:v>
                </c:pt>
                <c:pt idx="40">
                  <c:v>39609.021407407374</c:v>
                </c:pt>
                <c:pt idx="41">
                  <c:v>39609.022101793984</c:v>
                </c:pt>
                <c:pt idx="42">
                  <c:v>39609.022796180558</c:v>
                </c:pt>
                <c:pt idx="43">
                  <c:v>39609.023490566986</c:v>
                </c:pt>
                <c:pt idx="44">
                  <c:v>39609.024184953581</c:v>
                </c:pt>
                <c:pt idx="45">
                  <c:v>39609.024879340293</c:v>
                </c:pt>
                <c:pt idx="46">
                  <c:v>39609.025573726853</c:v>
                </c:pt>
                <c:pt idx="47">
                  <c:v>39609.026268113426</c:v>
                </c:pt>
                <c:pt idx="48">
                  <c:v>39609.026962499993</c:v>
                </c:pt>
                <c:pt idx="49">
                  <c:v>39609.027656886581</c:v>
                </c:pt>
                <c:pt idx="50">
                  <c:v>39609.028351273148</c:v>
                </c:pt>
                <c:pt idx="51">
                  <c:v>39609.029045659627</c:v>
                </c:pt>
                <c:pt idx="52">
                  <c:v>39609.029740046222</c:v>
                </c:pt>
                <c:pt idx="53">
                  <c:v>39609.030434432869</c:v>
                </c:pt>
                <c:pt idx="54">
                  <c:v>39609.031128819333</c:v>
                </c:pt>
                <c:pt idx="55">
                  <c:v>39609.031823206016</c:v>
                </c:pt>
                <c:pt idx="56">
                  <c:v>39609.032517592612</c:v>
                </c:pt>
                <c:pt idx="57">
                  <c:v>39609.033211979193</c:v>
                </c:pt>
                <c:pt idx="58">
                  <c:v>39609.033906365665</c:v>
                </c:pt>
                <c:pt idx="59">
                  <c:v>39609.034600752304</c:v>
                </c:pt>
                <c:pt idx="60">
                  <c:v>39609.035295138892</c:v>
                </c:pt>
                <c:pt idx="61">
                  <c:v>39609.035989525393</c:v>
                </c:pt>
                <c:pt idx="62">
                  <c:v>39609.036683912025</c:v>
                </c:pt>
                <c:pt idx="63">
                  <c:v>39609.037378298613</c:v>
                </c:pt>
                <c:pt idx="64">
                  <c:v>39609.038072685187</c:v>
                </c:pt>
                <c:pt idx="65">
                  <c:v>39609.038767071754</c:v>
                </c:pt>
                <c:pt idx="66">
                  <c:v>39609.039461458335</c:v>
                </c:pt>
                <c:pt idx="67">
                  <c:v>39609.040155844988</c:v>
                </c:pt>
                <c:pt idx="68">
                  <c:v>39609.040850231482</c:v>
                </c:pt>
                <c:pt idx="69">
                  <c:v>39609.041544618056</c:v>
                </c:pt>
                <c:pt idx="70">
                  <c:v>39609.042239004702</c:v>
                </c:pt>
                <c:pt idx="71">
                  <c:v>39609.042933391203</c:v>
                </c:pt>
                <c:pt idx="72">
                  <c:v>39609.043627777777</c:v>
                </c:pt>
                <c:pt idx="73">
                  <c:v>39609.044322164351</c:v>
                </c:pt>
                <c:pt idx="74">
                  <c:v>39609.045016550932</c:v>
                </c:pt>
                <c:pt idx="75">
                  <c:v>39609.045710937484</c:v>
                </c:pt>
                <c:pt idx="76">
                  <c:v>39609.046405324145</c:v>
                </c:pt>
                <c:pt idx="77">
                  <c:v>39609.047099710624</c:v>
                </c:pt>
                <c:pt idx="78">
                  <c:v>39609.04779409722</c:v>
                </c:pt>
                <c:pt idx="79">
                  <c:v>39609.048488483786</c:v>
                </c:pt>
                <c:pt idx="80">
                  <c:v>39609.049182870294</c:v>
                </c:pt>
                <c:pt idx="81">
                  <c:v>39609.049877257035</c:v>
                </c:pt>
                <c:pt idx="82">
                  <c:v>39609.050571643595</c:v>
                </c:pt>
                <c:pt idx="83">
                  <c:v>39609.051266030096</c:v>
                </c:pt>
                <c:pt idx="84">
                  <c:v>39609.051960416655</c:v>
                </c:pt>
                <c:pt idx="85">
                  <c:v>39609.052654803236</c:v>
                </c:pt>
                <c:pt idx="86">
                  <c:v>39609.053349189817</c:v>
                </c:pt>
                <c:pt idx="87">
                  <c:v>39609.054043576391</c:v>
                </c:pt>
                <c:pt idx="88">
                  <c:v>39609.054737962993</c:v>
                </c:pt>
                <c:pt idx="89">
                  <c:v>39609.055432349611</c:v>
                </c:pt>
                <c:pt idx="90">
                  <c:v>39609.056126736112</c:v>
                </c:pt>
                <c:pt idx="91">
                  <c:v>39609.056821122693</c:v>
                </c:pt>
                <c:pt idx="92">
                  <c:v>39609.057515509259</c:v>
                </c:pt>
                <c:pt idx="93">
                  <c:v>39609.058209895935</c:v>
                </c:pt>
                <c:pt idx="94">
                  <c:v>39609.058904282443</c:v>
                </c:pt>
                <c:pt idx="95">
                  <c:v>39609.059598669002</c:v>
                </c:pt>
                <c:pt idx="96">
                  <c:v>39609.060293055561</c:v>
                </c:pt>
                <c:pt idx="97">
                  <c:v>39609.060987442143</c:v>
                </c:pt>
                <c:pt idx="98">
                  <c:v>39609.061681828622</c:v>
                </c:pt>
                <c:pt idx="99">
                  <c:v>39609.062376215275</c:v>
                </c:pt>
                <c:pt idx="100">
                  <c:v>39609.063070601747</c:v>
                </c:pt>
                <c:pt idx="101">
                  <c:v>39609.06376498835</c:v>
                </c:pt>
                <c:pt idx="102">
                  <c:v>39609.064459375011</c:v>
                </c:pt>
                <c:pt idx="103">
                  <c:v>39609.065153761469</c:v>
                </c:pt>
                <c:pt idx="104">
                  <c:v>39609.065848148202</c:v>
                </c:pt>
                <c:pt idx="105">
                  <c:v>39609.066542534725</c:v>
                </c:pt>
                <c:pt idx="106">
                  <c:v>39609.067236921284</c:v>
                </c:pt>
                <c:pt idx="107">
                  <c:v>39609.067931307873</c:v>
                </c:pt>
                <c:pt idx="108">
                  <c:v>39609.068625694446</c:v>
                </c:pt>
                <c:pt idx="109">
                  <c:v>39609.069320080984</c:v>
                </c:pt>
                <c:pt idx="110">
                  <c:v>39609.070014467601</c:v>
                </c:pt>
                <c:pt idx="111">
                  <c:v>39609.070708854168</c:v>
                </c:pt>
                <c:pt idx="112">
                  <c:v>39609.071403240734</c:v>
                </c:pt>
                <c:pt idx="113">
                  <c:v>39609.072097627315</c:v>
                </c:pt>
                <c:pt idx="114">
                  <c:v>39609.072792013874</c:v>
                </c:pt>
                <c:pt idx="115">
                  <c:v>39609.073486400455</c:v>
                </c:pt>
                <c:pt idx="116">
                  <c:v>39609.074180786985</c:v>
                </c:pt>
                <c:pt idx="117">
                  <c:v>39609.07487517361</c:v>
                </c:pt>
                <c:pt idx="118">
                  <c:v>39609.075569560184</c:v>
                </c:pt>
                <c:pt idx="119">
                  <c:v>39609.07626394683</c:v>
                </c:pt>
                <c:pt idx="120">
                  <c:v>39609.076958333331</c:v>
                </c:pt>
                <c:pt idx="121">
                  <c:v>39609.077652719905</c:v>
                </c:pt>
                <c:pt idx="122">
                  <c:v>39609.078347106493</c:v>
                </c:pt>
                <c:pt idx="123">
                  <c:v>39609.079041493053</c:v>
                </c:pt>
                <c:pt idx="124">
                  <c:v>39609.079735879626</c:v>
                </c:pt>
                <c:pt idx="125">
                  <c:v>39609.080430266207</c:v>
                </c:pt>
                <c:pt idx="126">
                  <c:v>39609.081124652774</c:v>
                </c:pt>
                <c:pt idx="127">
                  <c:v>39609.081819039362</c:v>
                </c:pt>
                <c:pt idx="128">
                  <c:v>39609.082513426067</c:v>
                </c:pt>
                <c:pt idx="129">
                  <c:v>39609.083207812502</c:v>
                </c:pt>
                <c:pt idx="130">
                  <c:v>39609.083902199083</c:v>
                </c:pt>
                <c:pt idx="131">
                  <c:v>39609.08459658565</c:v>
                </c:pt>
                <c:pt idx="132">
                  <c:v>39609.085290972223</c:v>
                </c:pt>
                <c:pt idx="133">
                  <c:v>39609.085985358797</c:v>
                </c:pt>
                <c:pt idx="134">
                  <c:v>39609.086679745393</c:v>
                </c:pt>
                <c:pt idx="135">
                  <c:v>39609.087374131945</c:v>
                </c:pt>
                <c:pt idx="136">
                  <c:v>39609.088068518518</c:v>
                </c:pt>
                <c:pt idx="137">
                  <c:v>39609.088762905085</c:v>
                </c:pt>
                <c:pt idx="138">
                  <c:v>39609.089457291666</c:v>
                </c:pt>
                <c:pt idx="139">
                  <c:v>39609.090151678225</c:v>
                </c:pt>
                <c:pt idx="140">
                  <c:v>39609.090846064806</c:v>
                </c:pt>
                <c:pt idx="141">
                  <c:v>39609.091540451307</c:v>
                </c:pt>
                <c:pt idx="142">
                  <c:v>39609.092234837961</c:v>
                </c:pt>
                <c:pt idx="143">
                  <c:v>39609.092929224542</c:v>
                </c:pt>
                <c:pt idx="144">
                  <c:v>39609.09362361097</c:v>
                </c:pt>
                <c:pt idx="145">
                  <c:v>39609.094317997682</c:v>
                </c:pt>
                <c:pt idx="146">
                  <c:v>39609.095012384256</c:v>
                </c:pt>
                <c:pt idx="147">
                  <c:v>39609.095706770757</c:v>
                </c:pt>
                <c:pt idx="148">
                  <c:v>39609.096401157374</c:v>
                </c:pt>
                <c:pt idx="149">
                  <c:v>39609.097095543984</c:v>
                </c:pt>
                <c:pt idx="150">
                  <c:v>39609.097789930478</c:v>
                </c:pt>
                <c:pt idx="151">
                  <c:v>39609.098484317125</c:v>
                </c:pt>
                <c:pt idx="152">
                  <c:v>39609.099178703596</c:v>
                </c:pt>
                <c:pt idx="153">
                  <c:v>39609.099873090279</c:v>
                </c:pt>
                <c:pt idx="154">
                  <c:v>39609.100567476948</c:v>
                </c:pt>
                <c:pt idx="155">
                  <c:v>39609.101261863303</c:v>
                </c:pt>
                <c:pt idx="156">
                  <c:v>39609.101956250001</c:v>
                </c:pt>
                <c:pt idx="157">
                  <c:v>39609.102650636582</c:v>
                </c:pt>
                <c:pt idx="158">
                  <c:v>39609.103345023126</c:v>
                </c:pt>
                <c:pt idx="159">
                  <c:v>39609.104039409794</c:v>
                </c:pt>
                <c:pt idx="160">
                  <c:v>39609.104733796295</c:v>
                </c:pt>
                <c:pt idx="161">
                  <c:v>39609.105428182855</c:v>
                </c:pt>
                <c:pt idx="162">
                  <c:v>39609.106122569348</c:v>
                </c:pt>
                <c:pt idx="163">
                  <c:v>39609.106816956104</c:v>
                </c:pt>
                <c:pt idx="164">
                  <c:v>39609.107511342612</c:v>
                </c:pt>
                <c:pt idx="165">
                  <c:v>39609.108205729193</c:v>
                </c:pt>
                <c:pt idx="166">
                  <c:v>39609.108900115665</c:v>
                </c:pt>
                <c:pt idx="167">
                  <c:v>39609.109594502304</c:v>
                </c:pt>
                <c:pt idx="168">
                  <c:v>39609.110288888893</c:v>
                </c:pt>
                <c:pt idx="169">
                  <c:v>39609.110983275466</c:v>
                </c:pt>
                <c:pt idx="170">
                  <c:v>39609.111677662026</c:v>
                </c:pt>
                <c:pt idx="171">
                  <c:v>39609.112372048643</c:v>
                </c:pt>
                <c:pt idx="172">
                  <c:v>39609.113066435188</c:v>
                </c:pt>
                <c:pt idx="173">
                  <c:v>39609.113760821623</c:v>
                </c:pt>
                <c:pt idx="174">
                  <c:v>39609.114455208342</c:v>
                </c:pt>
                <c:pt idx="175">
                  <c:v>39609.115149594909</c:v>
                </c:pt>
                <c:pt idx="176">
                  <c:v>39609.115843981475</c:v>
                </c:pt>
                <c:pt idx="177">
                  <c:v>39609.116538368202</c:v>
                </c:pt>
                <c:pt idx="178">
                  <c:v>39609.11723275463</c:v>
                </c:pt>
                <c:pt idx="179">
                  <c:v>39609.117927141204</c:v>
                </c:pt>
                <c:pt idx="180">
                  <c:v>39609.118621527778</c:v>
                </c:pt>
                <c:pt idx="181">
                  <c:v>39609.119315914351</c:v>
                </c:pt>
                <c:pt idx="182">
                  <c:v>39609.120010300932</c:v>
                </c:pt>
                <c:pt idx="183">
                  <c:v>39609.120704687382</c:v>
                </c:pt>
                <c:pt idx="184">
                  <c:v>39609.121399074073</c:v>
                </c:pt>
                <c:pt idx="185">
                  <c:v>39609.122093460624</c:v>
                </c:pt>
                <c:pt idx="186">
                  <c:v>39609.122787847184</c:v>
                </c:pt>
                <c:pt idx="187">
                  <c:v>39609.123482233641</c:v>
                </c:pt>
                <c:pt idx="188">
                  <c:v>39609.124176620324</c:v>
                </c:pt>
                <c:pt idx="189">
                  <c:v>39609.124871006941</c:v>
                </c:pt>
                <c:pt idx="190">
                  <c:v>39609.125565393515</c:v>
                </c:pt>
                <c:pt idx="191">
                  <c:v>39609.126259780096</c:v>
                </c:pt>
                <c:pt idx="192">
                  <c:v>39609.12695416667</c:v>
                </c:pt>
                <c:pt idx="193">
                  <c:v>39609.12764855312</c:v>
                </c:pt>
                <c:pt idx="194">
                  <c:v>39609.128342939774</c:v>
                </c:pt>
                <c:pt idx="195">
                  <c:v>39609.129037326391</c:v>
                </c:pt>
                <c:pt idx="196">
                  <c:v>39609.129731712877</c:v>
                </c:pt>
                <c:pt idx="197">
                  <c:v>39609.130426099538</c:v>
                </c:pt>
                <c:pt idx="198">
                  <c:v>39609.131120486105</c:v>
                </c:pt>
                <c:pt idx="199">
                  <c:v>39609.131814872686</c:v>
                </c:pt>
                <c:pt idx="200">
                  <c:v>39609.13250925926</c:v>
                </c:pt>
                <c:pt idx="201">
                  <c:v>39609.133203645826</c:v>
                </c:pt>
                <c:pt idx="202">
                  <c:v>39609.133898032407</c:v>
                </c:pt>
                <c:pt idx="203">
                  <c:v>39609.134592419003</c:v>
                </c:pt>
                <c:pt idx="204">
                  <c:v>39609.135286805555</c:v>
                </c:pt>
                <c:pt idx="205">
                  <c:v>39609.135981192128</c:v>
                </c:pt>
                <c:pt idx="206">
                  <c:v>39609.136675578702</c:v>
                </c:pt>
                <c:pt idx="207">
                  <c:v>39609.137369965174</c:v>
                </c:pt>
                <c:pt idx="208">
                  <c:v>39609.13806435185</c:v>
                </c:pt>
                <c:pt idx="209">
                  <c:v>39609.138758738423</c:v>
                </c:pt>
                <c:pt idx="210">
                  <c:v>39609.139453124997</c:v>
                </c:pt>
                <c:pt idx="211">
                  <c:v>39609.140147511476</c:v>
                </c:pt>
                <c:pt idx="212">
                  <c:v>39609.140841898203</c:v>
                </c:pt>
                <c:pt idx="213">
                  <c:v>39609.141536284733</c:v>
                </c:pt>
                <c:pt idx="214">
                  <c:v>39609.142230671285</c:v>
                </c:pt>
                <c:pt idx="215">
                  <c:v>39609.142925057873</c:v>
                </c:pt>
                <c:pt idx="216">
                  <c:v>39609.143619444556</c:v>
                </c:pt>
                <c:pt idx="217">
                  <c:v>39609.144313831021</c:v>
                </c:pt>
                <c:pt idx="218">
                  <c:v>39609.145008217594</c:v>
                </c:pt>
                <c:pt idx="219">
                  <c:v>39609.145702604124</c:v>
                </c:pt>
                <c:pt idx="220">
                  <c:v>39609.146396990742</c:v>
                </c:pt>
                <c:pt idx="221">
                  <c:v>39609.147091377316</c:v>
                </c:pt>
                <c:pt idx="222">
                  <c:v>39609.147785763758</c:v>
                </c:pt>
                <c:pt idx="223">
                  <c:v>39609.148480150456</c:v>
                </c:pt>
                <c:pt idx="224">
                  <c:v>39609.149174536986</c:v>
                </c:pt>
                <c:pt idx="225">
                  <c:v>39609.149868923596</c:v>
                </c:pt>
                <c:pt idx="226">
                  <c:v>39609.150563310192</c:v>
                </c:pt>
                <c:pt idx="227">
                  <c:v>39609.151257696831</c:v>
                </c:pt>
                <c:pt idx="228">
                  <c:v>39609.151952083324</c:v>
                </c:pt>
                <c:pt idx="229">
                  <c:v>39609.152646469913</c:v>
                </c:pt>
                <c:pt idx="230">
                  <c:v>39609.153340856479</c:v>
                </c:pt>
                <c:pt idx="231">
                  <c:v>39609.154035243148</c:v>
                </c:pt>
                <c:pt idx="232">
                  <c:v>39609.154729629627</c:v>
                </c:pt>
                <c:pt idx="233">
                  <c:v>39609.155424016186</c:v>
                </c:pt>
                <c:pt idx="234">
                  <c:v>39609.156118402869</c:v>
                </c:pt>
                <c:pt idx="235">
                  <c:v>39609.156812789362</c:v>
                </c:pt>
                <c:pt idx="236">
                  <c:v>39609.157507175943</c:v>
                </c:pt>
                <c:pt idx="237">
                  <c:v>39609.158201562503</c:v>
                </c:pt>
                <c:pt idx="238">
                  <c:v>39609.1588959492</c:v>
                </c:pt>
                <c:pt idx="239">
                  <c:v>39609.15959033565</c:v>
                </c:pt>
                <c:pt idx="240">
                  <c:v>39609.160284722224</c:v>
                </c:pt>
                <c:pt idx="241">
                  <c:v>39609.160979108798</c:v>
                </c:pt>
                <c:pt idx="242">
                  <c:v>39609.161673495371</c:v>
                </c:pt>
                <c:pt idx="243">
                  <c:v>39609.162367881872</c:v>
                </c:pt>
                <c:pt idx="244">
                  <c:v>39609.163062268504</c:v>
                </c:pt>
                <c:pt idx="245">
                  <c:v>39609.163756654991</c:v>
                </c:pt>
                <c:pt idx="246">
                  <c:v>39609.164451041594</c:v>
                </c:pt>
                <c:pt idx="247">
                  <c:v>39609.165145428226</c:v>
                </c:pt>
                <c:pt idx="248">
                  <c:v>39609.165839814814</c:v>
                </c:pt>
                <c:pt idx="249">
                  <c:v>39609.166534201388</c:v>
                </c:pt>
                <c:pt idx="250">
                  <c:v>39609.167228587954</c:v>
                </c:pt>
                <c:pt idx="251">
                  <c:v>39609.167922974535</c:v>
                </c:pt>
                <c:pt idx="252">
                  <c:v>39609.168617361109</c:v>
                </c:pt>
                <c:pt idx="253">
                  <c:v>39609.169311747675</c:v>
                </c:pt>
                <c:pt idx="254">
                  <c:v>39609.170006134256</c:v>
                </c:pt>
                <c:pt idx="255">
                  <c:v>39609.170700520757</c:v>
                </c:pt>
                <c:pt idx="256">
                  <c:v>39609.171394907404</c:v>
                </c:pt>
                <c:pt idx="257">
                  <c:v>39609.172089293992</c:v>
                </c:pt>
                <c:pt idx="258">
                  <c:v>39609.172783680478</c:v>
                </c:pt>
                <c:pt idx="259">
                  <c:v>39609.173478067125</c:v>
                </c:pt>
                <c:pt idx="260">
                  <c:v>39609.174172453706</c:v>
                </c:pt>
                <c:pt idx="261">
                  <c:v>39609.17486684028</c:v>
                </c:pt>
                <c:pt idx="262">
                  <c:v>39609.175561226853</c:v>
                </c:pt>
                <c:pt idx="263">
                  <c:v>39609.176255613427</c:v>
                </c:pt>
                <c:pt idx="264">
                  <c:v>39609.176950000001</c:v>
                </c:pt>
                <c:pt idx="265">
                  <c:v>39609.177644386582</c:v>
                </c:pt>
                <c:pt idx="266">
                  <c:v>39609.178338773148</c:v>
                </c:pt>
                <c:pt idx="267">
                  <c:v>39609.179033159722</c:v>
                </c:pt>
                <c:pt idx="268">
                  <c:v>39609.179727546274</c:v>
                </c:pt>
                <c:pt idx="269">
                  <c:v>39609.18042193287</c:v>
                </c:pt>
                <c:pt idx="270">
                  <c:v>39609.181116319436</c:v>
                </c:pt>
                <c:pt idx="271">
                  <c:v>39609.181810706017</c:v>
                </c:pt>
                <c:pt idx="272">
                  <c:v>39609.182505092613</c:v>
                </c:pt>
                <c:pt idx="273">
                  <c:v>39609.183199479201</c:v>
                </c:pt>
                <c:pt idx="274">
                  <c:v>39609.183893865724</c:v>
                </c:pt>
                <c:pt idx="275">
                  <c:v>39609.184588252312</c:v>
                </c:pt>
                <c:pt idx="276">
                  <c:v>39609.185282638886</c:v>
                </c:pt>
                <c:pt idx="277">
                  <c:v>39609.18597702546</c:v>
                </c:pt>
                <c:pt idx="278">
                  <c:v>39609.186671412041</c:v>
                </c:pt>
                <c:pt idx="279">
                  <c:v>39609.187365798614</c:v>
                </c:pt>
                <c:pt idx="280">
                  <c:v>39609.188060185188</c:v>
                </c:pt>
                <c:pt idx="281">
                  <c:v>39609.188754571755</c:v>
                </c:pt>
                <c:pt idx="282">
                  <c:v>39609.189448958336</c:v>
                </c:pt>
                <c:pt idx="283">
                  <c:v>39609.190143344909</c:v>
                </c:pt>
                <c:pt idx="284">
                  <c:v>39609.190837731476</c:v>
                </c:pt>
                <c:pt idx="285">
                  <c:v>39609.191532118057</c:v>
                </c:pt>
                <c:pt idx="286">
                  <c:v>39609.192226504594</c:v>
                </c:pt>
                <c:pt idx="287">
                  <c:v>39609.192920891175</c:v>
                </c:pt>
                <c:pt idx="288">
                  <c:v>39609.193615277778</c:v>
                </c:pt>
                <c:pt idx="289">
                  <c:v>39609.194309664279</c:v>
                </c:pt>
                <c:pt idx="290">
                  <c:v>39609.195004050925</c:v>
                </c:pt>
                <c:pt idx="291">
                  <c:v>39609.195698437485</c:v>
                </c:pt>
                <c:pt idx="292">
                  <c:v>39609.196392824073</c:v>
                </c:pt>
                <c:pt idx="293">
                  <c:v>39609.197087210574</c:v>
                </c:pt>
                <c:pt idx="294">
                  <c:v>39609.197781597097</c:v>
                </c:pt>
                <c:pt idx="295">
                  <c:v>39609.198475983714</c:v>
                </c:pt>
                <c:pt idx="296">
                  <c:v>39609.199170370324</c:v>
                </c:pt>
                <c:pt idx="297">
                  <c:v>39609.199864756934</c:v>
                </c:pt>
                <c:pt idx="298">
                  <c:v>39609.200559143595</c:v>
                </c:pt>
                <c:pt idx="299">
                  <c:v>39609.201253530075</c:v>
                </c:pt>
                <c:pt idx="300">
                  <c:v>39609.201947916576</c:v>
                </c:pt>
                <c:pt idx="301">
                  <c:v>39609.202642303186</c:v>
                </c:pt>
                <c:pt idx="302">
                  <c:v>39609.203336689774</c:v>
                </c:pt>
                <c:pt idx="303">
                  <c:v>39609.204031076391</c:v>
                </c:pt>
                <c:pt idx="304">
                  <c:v>39609.204725462965</c:v>
                </c:pt>
                <c:pt idx="305">
                  <c:v>39609.205419849539</c:v>
                </c:pt>
                <c:pt idx="306">
                  <c:v>39609.206114236113</c:v>
                </c:pt>
                <c:pt idx="307">
                  <c:v>39609.206808622686</c:v>
                </c:pt>
                <c:pt idx="308">
                  <c:v>39609.207503009224</c:v>
                </c:pt>
                <c:pt idx="309">
                  <c:v>39609.208197395841</c:v>
                </c:pt>
                <c:pt idx="310">
                  <c:v>39609.208891782408</c:v>
                </c:pt>
                <c:pt idx="311">
                  <c:v>39609.209586168981</c:v>
                </c:pt>
                <c:pt idx="312">
                  <c:v>39609.210280555555</c:v>
                </c:pt>
                <c:pt idx="313">
                  <c:v>39609.210974942143</c:v>
                </c:pt>
                <c:pt idx="314">
                  <c:v>39609.211669328703</c:v>
                </c:pt>
                <c:pt idx="315">
                  <c:v>39609.212363715174</c:v>
                </c:pt>
                <c:pt idx="316">
                  <c:v>39609.21305810185</c:v>
                </c:pt>
                <c:pt idx="317">
                  <c:v>39609.213752488431</c:v>
                </c:pt>
                <c:pt idx="318">
                  <c:v>39609.214446874998</c:v>
                </c:pt>
                <c:pt idx="319">
                  <c:v>39609.215141261477</c:v>
                </c:pt>
                <c:pt idx="320">
                  <c:v>39609.215835648203</c:v>
                </c:pt>
                <c:pt idx="321">
                  <c:v>39609.216530034719</c:v>
                </c:pt>
                <c:pt idx="322">
                  <c:v>39609.2172244213</c:v>
                </c:pt>
                <c:pt idx="323">
                  <c:v>39609.217918807881</c:v>
                </c:pt>
                <c:pt idx="324">
                  <c:v>39609.218613194556</c:v>
                </c:pt>
                <c:pt idx="325">
                  <c:v>39609.219307580985</c:v>
                </c:pt>
                <c:pt idx="326">
                  <c:v>39609.220001967522</c:v>
                </c:pt>
                <c:pt idx="327">
                  <c:v>39609.220696354168</c:v>
                </c:pt>
                <c:pt idx="328">
                  <c:v>39609.221390740633</c:v>
                </c:pt>
                <c:pt idx="329">
                  <c:v>39609.222085127243</c:v>
                </c:pt>
                <c:pt idx="330">
                  <c:v>39609.222779513759</c:v>
                </c:pt>
                <c:pt idx="331">
                  <c:v>39609.223473900347</c:v>
                </c:pt>
                <c:pt idx="332">
                  <c:v>39609.224168286994</c:v>
                </c:pt>
                <c:pt idx="333">
                  <c:v>39609.224862673575</c:v>
                </c:pt>
                <c:pt idx="334">
                  <c:v>39609.225557060185</c:v>
                </c:pt>
                <c:pt idx="335">
                  <c:v>39609.226251446838</c:v>
                </c:pt>
                <c:pt idx="336">
                  <c:v>39609.226945833194</c:v>
                </c:pt>
                <c:pt idx="337">
                  <c:v>39609.227640219797</c:v>
                </c:pt>
                <c:pt idx="338">
                  <c:v>39609.22833460648</c:v>
                </c:pt>
                <c:pt idx="339">
                  <c:v>39609.229028993024</c:v>
                </c:pt>
                <c:pt idx="340">
                  <c:v>39609.229723379576</c:v>
                </c:pt>
                <c:pt idx="341">
                  <c:v>39609.230417766194</c:v>
                </c:pt>
                <c:pt idx="342">
                  <c:v>39609.231112152775</c:v>
                </c:pt>
                <c:pt idx="343">
                  <c:v>39609.231806539232</c:v>
                </c:pt>
                <c:pt idx="344">
                  <c:v>39609.232500925929</c:v>
                </c:pt>
                <c:pt idx="345">
                  <c:v>39609.233195312474</c:v>
                </c:pt>
                <c:pt idx="346">
                  <c:v>39609.233889699077</c:v>
                </c:pt>
                <c:pt idx="347">
                  <c:v>39609.234584085585</c:v>
                </c:pt>
                <c:pt idx="348">
                  <c:v>39609.235278472232</c:v>
                </c:pt>
                <c:pt idx="349">
                  <c:v>39609.235972858776</c:v>
                </c:pt>
                <c:pt idx="350">
                  <c:v>39609.236667245372</c:v>
                </c:pt>
                <c:pt idx="351">
                  <c:v>39609.2373616318</c:v>
                </c:pt>
                <c:pt idx="352">
                  <c:v>39609.238056018519</c:v>
                </c:pt>
                <c:pt idx="353">
                  <c:v>39609.238750405086</c:v>
                </c:pt>
                <c:pt idx="354">
                  <c:v>39609.239444791558</c:v>
                </c:pt>
                <c:pt idx="355">
                  <c:v>39609.24013917824</c:v>
                </c:pt>
                <c:pt idx="356">
                  <c:v>39609.240833564814</c:v>
                </c:pt>
                <c:pt idx="357">
                  <c:v>39609.241527951315</c:v>
                </c:pt>
                <c:pt idx="358">
                  <c:v>39609.242222337962</c:v>
                </c:pt>
                <c:pt idx="359">
                  <c:v>39609.242916724543</c:v>
                </c:pt>
                <c:pt idx="360">
                  <c:v>39609.243611111036</c:v>
                </c:pt>
                <c:pt idx="361">
                  <c:v>39609.244305497683</c:v>
                </c:pt>
                <c:pt idx="362">
                  <c:v>39609.244999884257</c:v>
                </c:pt>
                <c:pt idx="363">
                  <c:v>39609.24569427083</c:v>
                </c:pt>
                <c:pt idx="364">
                  <c:v>39609.246388657404</c:v>
                </c:pt>
                <c:pt idx="365">
                  <c:v>39609.247083043978</c:v>
                </c:pt>
                <c:pt idx="366">
                  <c:v>39609.247777430559</c:v>
                </c:pt>
                <c:pt idx="367">
                  <c:v>39609.248471817125</c:v>
                </c:pt>
                <c:pt idx="368">
                  <c:v>39609.249166203605</c:v>
                </c:pt>
                <c:pt idx="369">
                  <c:v>39609.249860590207</c:v>
                </c:pt>
                <c:pt idx="370">
                  <c:v>39609.250554976956</c:v>
                </c:pt>
                <c:pt idx="371">
                  <c:v>39609.251249363428</c:v>
                </c:pt>
                <c:pt idx="372">
                  <c:v>39609.251943749994</c:v>
                </c:pt>
                <c:pt idx="373">
                  <c:v>39609.252638136611</c:v>
                </c:pt>
                <c:pt idx="374">
                  <c:v>39609.253332523134</c:v>
                </c:pt>
                <c:pt idx="375">
                  <c:v>39609.254026909723</c:v>
                </c:pt>
                <c:pt idx="376">
                  <c:v>39609.254721296296</c:v>
                </c:pt>
                <c:pt idx="377">
                  <c:v>39609.25541568287</c:v>
                </c:pt>
                <c:pt idx="378">
                  <c:v>39609.256110069444</c:v>
                </c:pt>
                <c:pt idx="379">
                  <c:v>39609.256804456119</c:v>
                </c:pt>
                <c:pt idx="380">
                  <c:v>39609.257498842591</c:v>
                </c:pt>
                <c:pt idx="381">
                  <c:v>39609.258193229201</c:v>
                </c:pt>
                <c:pt idx="382">
                  <c:v>39609.258887615724</c:v>
                </c:pt>
                <c:pt idx="383">
                  <c:v>39609.259582002305</c:v>
                </c:pt>
                <c:pt idx="384">
                  <c:v>39609.260276388959</c:v>
                </c:pt>
                <c:pt idx="385">
                  <c:v>39609.260970775424</c:v>
                </c:pt>
                <c:pt idx="386">
                  <c:v>39609.261665161917</c:v>
                </c:pt>
                <c:pt idx="387">
                  <c:v>39609.262359548607</c:v>
                </c:pt>
                <c:pt idx="388">
                  <c:v>39609.263053935174</c:v>
                </c:pt>
                <c:pt idx="389">
                  <c:v>39609.263748321624</c:v>
                </c:pt>
                <c:pt idx="390">
                  <c:v>39609.264442708249</c:v>
                </c:pt>
                <c:pt idx="391">
                  <c:v>39609.26513709491</c:v>
                </c:pt>
                <c:pt idx="392">
                  <c:v>39609.265831481476</c:v>
                </c:pt>
                <c:pt idx="393">
                  <c:v>39609.266525868057</c:v>
                </c:pt>
                <c:pt idx="394">
                  <c:v>39609.267220254624</c:v>
                </c:pt>
                <c:pt idx="395">
                  <c:v>39609.267914641176</c:v>
                </c:pt>
                <c:pt idx="396">
                  <c:v>39609.268609027778</c:v>
                </c:pt>
                <c:pt idx="397">
                  <c:v>39609.269303414279</c:v>
                </c:pt>
                <c:pt idx="398">
                  <c:v>39609.269997800926</c:v>
                </c:pt>
                <c:pt idx="399">
                  <c:v>39609.2706921875</c:v>
                </c:pt>
                <c:pt idx="400">
                  <c:v>39609.271386574001</c:v>
                </c:pt>
                <c:pt idx="401">
                  <c:v>39609.272080960574</c:v>
                </c:pt>
                <c:pt idx="402">
                  <c:v>39609.272775347221</c:v>
                </c:pt>
                <c:pt idx="403">
                  <c:v>39609.273469733642</c:v>
                </c:pt>
                <c:pt idx="404">
                  <c:v>39609.274164120354</c:v>
                </c:pt>
                <c:pt idx="405">
                  <c:v>39609.274858506942</c:v>
                </c:pt>
                <c:pt idx="406">
                  <c:v>39609.275552893516</c:v>
                </c:pt>
                <c:pt idx="407">
                  <c:v>39609.27624728009</c:v>
                </c:pt>
                <c:pt idx="408">
                  <c:v>39609.276941666576</c:v>
                </c:pt>
                <c:pt idx="409">
                  <c:v>39609.277636053186</c:v>
                </c:pt>
                <c:pt idx="410">
                  <c:v>39609.278330439818</c:v>
                </c:pt>
                <c:pt idx="411">
                  <c:v>39609.279024826385</c:v>
                </c:pt>
                <c:pt idx="412">
                  <c:v>39609.279719212966</c:v>
                </c:pt>
                <c:pt idx="413">
                  <c:v>39609.280413599539</c:v>
                </c:pt>
                <c:pt idx="414">
                  <c:v>39609.281107986106</c:v>
                </c:pt>
                <c:pt idx="415">
                  <c:v>39609.281802372687</c:v>
                </c:pt>
                <c:pt idx="416">
                  <c:v>39609.282496759224</c:v>
                </c:pt>
                <c:pt idx="417">
                  <c:v>39609.283191145834</c:v>
                </c:pt>
                <c:pt idx="418">
                  <c:v>39609.283885532321</c:v>
                </c:pt>
                <c:pt idx="419">
                  <c:v>39609.284579919011</c:v>
                </c:pt>
                <c:pt idx="420">
                  <c:v>39609.285274305563</c:v>
                </c:pt>
                <c:pt idx="421">
                  <c:v>39609.285968692129</c:v>
                </c:pt>
                <c:pt idx="422">
                  <c:v>39609.286663078703</c:v>
                </c:pt>
                <c:pt idx="423">
                  <c:v>39609.287357465277</c:v>
                </c:pt>
                <c:pt idx="424">
                  <c:v>39609.28805185185</c:v>
                </c:pt>
                <c:pt idx="425">
                  <c:v>39609.288746238431</c:v>
                </c:pt>
                <c:pt idx="426">
                  <c:v>39609.289440624976</c:v>
                </c:pt>
                <c:pt idx="427">
                  <c:v>39609.290135011477</c:v>
                </c:pt>
                <c:pt idx="428">
                  <c:v>39609.290829398211</c:v>
                </c:pt>
                <c:pt idx="429">
                  <c:v>39609.291523784588</c:v>
                </c:pt>
                <c:pt idx="430">
                  <c:v>39609.292218171286</c:v>
                </c:pt>
                <c:pt idx="431">
                  <c:v>39609.292912557874</c:v>
                </c:pt>
                <c:pt idx="432">
                  <c:v>39609.293606944426</c:v>
                </c:pt>
                <c:pt idx="433">
                  <c:v>39609.294301330985</c:v>
                </c:pt>
                <c:pt idx="434">
                  <c:v>39609.294995717522</c:v>
                </c:pt>
                <c:pt idx="435">
                  <c:v>39609.295690104154</c:v>
                </c:pt>
                <c:pt idx="436">
                  <c:v>39609.296384490735</c:v>
                </c:pt>
                <c:pt idx="437">
                  <c:v>39609.297078877244</c:v>
                </c:pt>
                <c:pt idx="438">
                  <c:v>39609.297773263766</c:v>
                </c:pt>
                <c:pt idx="439">
                  <c:v>39609.298467650369</c:v>
                </c:pt>
                <c:pt idx="440">
                  <c:v>39609.299162036943</c:v>
                </c:pt>
                <c:pt idx="441">
                  <c:v>39609.299856423604</c:v>
                </c:pt>
                <c:pt idx="442">
                  <c:v>39609.300550810192</c:v>
                </c:pt>
                <c:pt idx="443">
                  <c:v>39609.301245196839</c:v>
                </c:pt>
                <c:pt idx="444">
                  <c:v>39609.301939583325</c:v>
                </c:pt>
                <c:pt idx="445">
                  <c:v>39609.302633969943</c:v>
                </c:pt>
                <c:pt idx="446">
                  <c:v>39609.30332835656</c:v>
                </c:pt>
                <c:pt idx="447">
                  <c:v>39609.304022743061</c:v>
                </c:pt>
                <c:pt idx="448">
                  <c:v>39609.304717129642</c:v>
                </c:pt>
                <c:pt idx="449">
                  <c:v>39609.305411516194</c:v>
                </c:pt>
                <c:pt idx="450">
                  <c:v>39609.306105902782</c:v>
                </c:pt>
                <c:pt idx="451">
                  <c:v>39609.306800289349</c:v>
                </c:pt>
                <c:pt idx="452">
                  <c:v>39609.307494675922</c:v>
                </c:pt>
                <c:pt idx="453">
                  <c:v>39609.308189062511</c:v>
                </c:pt>
                <c:pt idx="454">
                  <c:v>39609.308883449208</c:v>
                </c:pt>
                <c:pt idx="455">
                  <c:v>39609.309577835651</c:v>
                </c:pt>
                <c:pt idx="456">
                  <c:v>39609.310272222327</c:v>
                </c:pt>
                <c:pt idx="457">
                  <c:v>39609.310966608798</c:v>
                </c:pt>
                <c:pt idx="458">
                  <c:v>39609.311660995372</c:v>
                </c:pt>
                <c:pt idx="459">
                  <c:v>39609.312355382041</c:v>
                </c:pt>
                <c:pt idx="460">
                  <c:v>39609.313049768542</c:v>
                </c:pt>
                <c:pt idx="461">
                  <c:v>39609.313744155086</c:v>
                </c:pt>
                <c:pt idx="462">
                  <c:v>39609.314438541667</c:v>
                </c:pt>
                <c:pt idx="463">
                  <c:v>39609.315132928241</c:v>
                </c:pt>
                <c:pt idx="464">
                  <c:v>39609.315827314887</c:v>
                </c:pt>
                <c:pt idx="465">
                  <c:v>39609.316521701388</c:v>
                </c:pt>
                <c:pt idx="466">
                  <c:v>39609.317216088071</c:v>
                </c:pt>
                <c:pt idx="467">
                  <c:v>39609.317910474645</c:v>
                </c:pt>
                <c:pt idx="468">
                  <c:v>39609.31860486111</c:v>
                </c:pt>
                <c:pt idx="469">
                  <c:v>39609.3192992478</c:v>
                </c:pt>
                <c:pt idx="470">
                  <c:v>39609.319993634257</c:v>
                </c:pt>
                <c:pt idx="471">
                  <c:v>39609.320688020831</c:v>
                </c:pt>
                <c:pt idx="472">
                  <c:v>39609.321382407405</c:v>
                </c:pt>
                <c:pt idx="473">
                  <c:v>39609.322076793993</c:v>
                </c:pt>
                <c:pt idx="474">
                  <c:v>39609.322771180552</c:v>
                </c:pt>
                <c:pt idx="475">
                  <c:v>39609.323465567002</c:v>
                </c:pt>
                <c:pt idx="476">
                  <c:v>39609.324159953707</c:v>
                </c:pt>
                <c:pt idx="477">
                  <c:v>39609.324854340361</c:v>
                </c:pt>
                <c:pt idx="478">
                  <c:v>39609.325548726862</c:v>
                </c:pt>
                <c:pt idx="479">
                  <c:v>39609.326243113428</c:v>
                </c:pt>
                <c:pt idx="480">
                  <c:v>39609.326937500002</c:v>
                </c:pt>
                <c:pt idx="481">
                  <c:v>39609.327631886583</c:v>
                </c:pt>
                <c:pt idx="482">
                  <c:v>39609.328326273149</c:v>
                </c:pt>
                <c:pt idx="483">
                  <c:v>39609.32902065965</c:v>
                </c:pt>
                <c:pt idx="484">
                  <c:v>39609.329715046297</c:v>
                </c:pt>
                <c:pt idx="485">
                  <c:v>39609.330409432892</c:v>
                </c:pt>
                <c:pt idx="486">
                  <c:v>39609.331103819364</c:v>
                </c:pt>
                <c:pt idx="487">
                  <c:v>39609.331798206018</c:v>
                </c:pt>
                <c:pt idx="488">
                  <c:v>39609.332492592592</c:v>
                </c:pt>
                <c:pt idx="489">
                  <c:v>39609.333186979165</c:v>
                </c:pt>
                <c:pt idx="490">
                  <c:v>39609.333881365725</c:v>
                </c:pt>
                <c:pt idx="491">
                  <c:v>39609.334575752313</c:v>
                </c:pt>
                <c:pt idx="492">
                  <c:v>39609.335270138959</c:v>
                </c:pt>
                <c:pt idx="493">
                  <c:v>39609.335964525424</c:v>
                </c:pt>
                <c:pt idx="494">
                  <c:v>39609.336658912041</c:v>
                </c:pt>
                <c:pt idx="495">
                  <c:v>39609.337353298681</c:v>
                </c:pt>
                <c:pt idx="496">
                  <c:v>39609.338047685182</c:v>
                </c:pt>
                <c:pt idx="497">
                  <c:v>39609.338742071755</c:v>
                </c:pt>
                <c:pt idx="498">
                  <c:v>39609.339436458409</c:v>
                </c:pt>
                <c:pt idx="499">
                  <c:v>39609.340130845005</c:v>
                </c:pt>
                <c:pt idx="500">
                  <c:v>39609.340825231491</c:v>
                </c:pt>
                <c:pt idx="501">
                  <c:v>39609.34151961813</c:v>
                </c:pt>
                <c:pt idx="502">
                  <c:v>39609.342214004719</c:v>
                </c:pt>
                <c:pt idx="503">
                  <c:v>39609.342908391212</c:v>
                </c:pt>
                <c:pt idx="504">
                  <c:v>39609.343602777779</c:v>
                </c:pt>
                <c:pt idx="505">
                  <c:v>39609.344297164447</c:v>
                </c:pt>
                <c:pt idx="506">
                  <c:v>39609.344991550941</c:v>
                </c:pt>
                <c:pt idx="507">
                  <c:v>39609.3456859375</c:v>
                </c:pt>
                <c:pt idx="508">
                  <c:v>39609.346380324168</c:v>
                </c:pt>
                <c:pt idx="509">
                  <c:v>39609.347074710626</c:v>
                </c:pt>
                <c:pt idx="510">
                  <c:v>39609.347769097221</c:v>
                </c:pt>
                <c:pt idx="511">
                  <c:v>39609.348463483795</c:v>
                </c:pt>
                <c:pt idx="512">
                  <c:v>39609.349157870369</c:v>
                </c:pt>
                <c:pt idx="513">
                  <c:v>39609.349852257037</c:v>
                </c:pt>
                <c:pt idx="514">
                  <c:v>39609.350546643604</c:v>
                </c:pt>
                <c:pt idx="515">
                  <c:v>39609.35124103009</c:v>
                </c:pt>
                <c:pt idx="516">
                  <c:v>39609.351935416693</c:v>
                </c:pt>
                <c:pt idx="517">
                  <c:v>39609.352629803238</c:v>
                </c:pt>
                <c:pt idx="518">
                  <c:v>39609.353324189811</c:v>
                </c:pt>
                <c:pt idx="519">
                  <c:v>39609.354018576523</c:v>
                </c:pt>
                <c:pt idx="520">
                  <c:v>39609.354712963002</c:v>
                </c:pt>
                <c:pt idx="521">
                  <c:v>39609.355407349613</c:v>
                </c:pt>
                <c:pt idx="522">
                  <c:v>39609.356101736113</c:v>
                </c:pt>
                <c:pt idx="523">
                  <c:v>39609.356796122767</c:v>
                </c:pt>
                <c:pt idx="524">
                  <c:v>39609.357490509254</c:v>
                </c:pt>
                <c:pt idx="525">
                  <c:v>39609.358184895842</c:v>
                </c:pt>
                <c:pt idx="526">
                  <c:v>39609.358879282561</c:v>
                </c:pt>
                <c:pt idx="527">
                  <c:v>39609.359573669011</c:v>
                </c:pt>
                <c:pt idx="528">
                  <c:v>39609.360268055563</c:v>
                </c:pt>
                <c:pt idx="529">
                  <c:v>39609.360962442202</c:v>
                </c:pt>
                <c:pt idx="530">
                  <c:v>39609.361656828703</c:v>
                </c:pt>
                <c:pt idx="531">
                  <c:v>39609.362351215277</c:v>
                </c:pt>
                <c:pt idx="532">
                  <c:v>39609.363045601771</c:v>
                </c:pt>
                <c:pt idx="533">
                  <c:v>39609.363739988432</c:v>
                </c:pt>
                <c:pt idx="534">
                  <c:v>39609.364434375013</c:v>
                </c:pt>
                <c:pt idx="535">
                  <c:v>39609.365128761485</c:v>
                </c:pt>
                <c:pt idx="536">
                  <c:v>39609.365823148211</c:v>
                </c:pt>
                <c:pt idx="537">
                  <c:v>39609.366517534741</c:v>
                </c:pt>
                <c:pt idx="538">
                  <c:v>39609.367211921286</c:v>
                </c:pt>
                <c:pt idx="539">
                  <c:v>39609.367906307867</c:v>
                </c:pt>
                <c:pt idx="540">
                  <c:v>39609.368600694441</c:v>
                </c:pt>
                <c:pt idx="541">
                  <c:v>39609.369295081022</c:v>
                </c:pt>
                <c:pt idx="542">
                  <c:v>39609.369989467596</c:v>
                </c:pt>
                <c:pt idx="543">
                  <c:v>39609.370683854169</c:v>
                </c:pt>
                <c:pt idx="544">
                  <c:v>39609.371378240743</c:v>
                </c:pt>
                <c:pt idx="545">
                  <c:v>39609.372072627317</c:v>
                </c:pt>
                <c:pt idx="546">
                  <c:v>39609.372767013876</c:v>
                </c:pt>
                <c:pt idx="547">
                  <c:v>39609.373461400464</c:v>
                </c:pt>
                <c:pt idx="548">
                  <c:v>39609.374155787038</c:v>
                </c:pt>
                <c:pt idx="549">
                  <c:v>39609.374850173612</c:v>
                </c:pt>
                <c:pt idx="550">
                  <c:v>39609.375544560186</c:v>
                </c:pt>
                <c:pt idx="551">
                  <c:v>39609.376238946927</c:v>
                </c:pt>
                <c:pt idx="552">
                  <c:v>39609.376933333333</c:v>
                </c:pt>
                <c:pt idx="553">
                  <c:v>39609.377627719907</c:v>
                </c:pt>
                <c:pt idx="554">
                  <c:v>39609.378322106561</c:v>
                </c:pt>
                <c:pt idx="555">
                  <c:v>39609.379016493171</c:v>
                </c:pt>
                <c:pt idx="556">
                  <c:v>39609.379710879628</c:v>
                </c:pt>
                <c:pt idx="557">
                  <c:v>39609.380405266202</c:v>
                </c:pt>
                <c:pt idx="558">
                  <c:v>39609.381099652783</c:v>
                </c:pt>
                <c:pt idx="559">
                  <c:v>39609.381794039335</c:v>
                </c:pt>
                <c:pt idx="560">
                  <c:v>39609.382488426003</c:v>
                </c:pt>
                <c:pt idx="561">
                  <c:v>39609.383182812475</c:v>
                </c:pt>
                <c:pt idx="562">
                  <c:v>39609.383877199209</c:v>
                </c:pt>
                <c:pt idx="563">
                  <c:v>39609.384571585651</c:v>
                </c:pt>
                <c:pt idx="564">
                  <c:v>39609.385265972232</c:v>
                </c:pt>
                <c:pt idx="565">
                  <c:v>39609.385960358799</c:v>
                </c:pt>
                <c:pt idx="566">
                  <c:v>39609.386654745453</c:v>
                </c:pt>
                <c:pt idx="567">
                  <c:v>39609.387349131946</c:v>
                </c:pt>
                <c:pt idx="568">
                  <c:v>39609.388043518542</c:v>
                </c:pt>
                <c:pt idx="569">
                  <c:v>39609.388737905167</c:v>
                </c:pt>
                <c:pt idx="570">
                  <c:v>39609.389432291668</c:v>
                </c:pt>
                <c:pt idx="571">
                  <c:v>39609.390126678234</c:v>
                </c:pt>
                <c:pt idx="572">
                  <c:v>39609.390821064815</c:v>
                </c:pt>
                <c:pt idx="573">
                  <c:v>39609.391515451389</c:v>
                </c:pt>
                <c:pt idx="574">
                  <c:v>39609.392209837963</c:v>
                </c:pt>
                <c:pt idx="575">
                  <c:v>39609.392904224602</c:v>
                </c:pt>
                <c:pt idx="576">
                  <c:v>39609.393598611074</c:v>
                </c:pt>
                <c:pt idx="577">
                  <c:v>39609.394292997691</c:v>
                </c:pt>
                <c:pt idx="578">
                  <c:v>39609.394987384258</c:v>
                </c:pt>
                <c:pt idx="579">
                  <c:v>39609.395681770824</c:v>
                </c:pt>
                <c:pt idx="580">
                  <c:v>39609.396376157412</c:v>
                </c:pt>
                <c:pt idx="581">
                  <c:v>39609.397070543979</c:v>
                </c:pt>
                <c:pt idx="582">
                  <c:v>39609.39776493048</c:v>
                </c:pt>
                <c:pt idx="583">
                  <c:v>39609.398459317141</c:v>
                </c:pt>
                <c:pt idx="584">
                  <c:v>39609.39915370362</c:v>
                </c:pt>
                <c:pt idx="585">
                  <c:v>39609.399848090281</c:v>
                </c:pt>
                <c:pt idx="586">
                  <c:v>39609.400542476971</c:v>
                </c:pt>
                <c:pt idx="587">
                  <c:v>39609.401236863428</c:v>
                </c:pt>
                <c:pt idx="588">
                  <c:v>39609.401931250002</c:v>
                </c:pt>
                <c:pt idx="589">
                  <c:v>39609.402625636583</c:v>
                </c:pt>
                <c:pt idx="590">
                  <c:v>39609.40332002315</c:v>
                </c:pt>
                <c:pt idx="591">
                  <c:v>39609.404014409803</c:v>
                </c:pt>
                <c:pt idx="592">
                  <c:v>39609.404708796297</c:v>
                </c:pt>
                <c:pt idx="593">
                  <c:v>39609.405403182871</c:v>
                </c:pt>
                <c:pt idx="594">
                  <c:v>39609.406097569445</c:v>
                </c:pt>
                <c:pt idx="595">
                  <c:v>39609.406791956018</c:v>
                </c:pt>
                <c:pt idx="596">
                  <c:v>39609.407486342592</c:v>
                </c:pt>
                <c:pt idx="597">
                  <c:v>39609.408180729166</c:v>
                </c:pt>
                <c:pt idx="598">
                  <c:v>39609.40887511574</c:v>
                </c:pt>
                <c:pt idx="599">
                  <c:v>39609.409569502306</c:v>
                </c:pt>
                <c:pt idx="600">
                  <c:v>39609.410263888967</c:v>
                </c:pt>
                <c:pt idx="601">
                  <c:v>39609.410958275555</c:v>
                </c:pt>
                <c:pt idx="602">
                  <c:v>39609.411652662035</c:v>
                </c:pt>
                <c:pt idx="603">
                  <c:v>39609.412347048688</c:v>
                </c:pt>
                <c:pt idx="604">
                  <c:v>39609.413041435182</c:v>
                </c:pt>
                <c:pt idx="605">
                  <c:v>39609.413735821756</c:v>
                </c:pt>
                <c:pt idx="606">
                  <c:v>39609.41443020841</c:v>
                </c:pt>
                <c:pt idx="607">
                  <c:v>39609.415124594911</c:v>
                </c:pt>
                <c:pt idx="608">
                  <c:v>39609.415818981492</c:v>
                </c:pt>
                <c:pt idx="609">
                  <c:v>39609.416513368211</c:v>
                </c:pt>
                <c:pt idx="610">
                  <c:v>39609.417207754632</c:v>
                </c:pt>
                <c:pt idx="611">
                  <c:v>39609.417902141206</c:v>
                </c:pt>
                <c:pt idx="612">
                  <c:v>39609.418596527852</c:v>
                </c:pt>
                <c:pt idx="613">
                  <c:v>39609.419290914353</c:v>
                </c:pt>
                <c:pt idx="614">
                  <c:v>39609.419985300941</c:v>
                </c:pt>
                <c:pt idx="615">
                  <c:v>39609.420679687501</c:v>
                </c:pt>
                <c:pt idx="616">
                  <c:v>39609.421374074082</c:v>
                </c:pt>
                <c:pt idx="617">
                  <c:v>39609.422068460626</c:v>
                </c:pt>
                <c:pt idx="618">
                  <c:v>39609.422762847185</c:v>
                </c:pt>
                <c:pt idx="619">
                  <c:v>39609.423457233774</c:v>
                </c:pt>
                <c:pt idx="620">
                  <c:v>39609.424151620355</c:v>
                </c:pt>
                <c:pt idx="621">
                  <c:v>39609.424846006943</c:v>
                </c:pt>
                <c:pt idx="622">
                  <c:v>39609.425540393517</c:v>
                </c:pt>
                <c:pt idx="623">
                  <c:v>39609.42623478009</c:v>
                </c:pt>
                <c:pt idx="624">
                  <c:v>39609.426929166664</c:v>
                </c:pt>
                <c:pt idx="625">
                  <c:v>39609.427623553143</c:v>
                </c:pt>
                <c:pt idx="626">
                  <c:v>39609.428317939812</c:v>
                </c:pt>
                <c:pt idx="627">
                  <c:v>39609.429012326393</c:v>
                </c:pt>
                <c:pt idx="628">
                  <c:v>39609.429706712894</c:v>
                </c:pt>
                <c:pt idx="629">
                  <c:v>39609.43040109954</c:v>
                </c:pt>
                <c:pt idx="630">
                  <c:v>39609.431095486143</c:v>
                </c:pt>
                <c:pt idx="631">
                  <c:v>39609.431789872615</c:v>
                </c:pt>
                <c:pt idx="632">
                  <c:v>39609.432484259254</c:v>
                </c:pt>
                <c:pt idx="633">
                  <c:v>39609.433178645835</c:v>
                </c:pt>
                <c:pt idx="634">
                  <c:v>39609.433873032409</c:v>
                </c:pt>
                <c:pt idx="635">
                  <c:v>39609.434567419012</c:v>
                </c:pt>
                <c:pt idx="636">
                  <c:v>39609.435261805556</c:v>
                </c:pt>
                <c:pt idx="637">
                  <c:v>39609.435956192203</c:v>
                </c:pt>
                <c:pt idx="638">
                  <c:v>39609.436650578711</c:v>
                </c:pt>
                <c:pt idx="639">
                  <c:v>39609.437344965183</c:v>
                </c:pt>
                <c:pt idx="640">
                  <c:v>39609.438039351924</c:v>
                </c:pt>
                <c:pt idx="641">
                  <c:v>39609.438733738432</c:v>
                </c:pt>
                <c:pt idx="642">
                  <c:v>39609.439428124999</c:v>
                </c:pt>
                <c:pt idx="643">
                  <c:v>39609.440122511493</c:v>
                </c:pt>
                <c:pt idx="644">
                  <c:v>39609.44081689827</c:v>
                </c:pt>
                <c:pt idx="645">
                  <c:v>39609.441511284742</c:v>
                </c:pt>
                <c:pt idx="646">
                  <c:v>39609.442205671294</c:v>
                </c:pt>
                <c:pt idx="647">
                  <c:v>39609.442900057868</c:v>
                </c:pt>
                <c:pt idx="648">
                  <c:v>39609.443594444565</c:v>
                </c:pt>
                <c:pt idx="649">
                  <c:v>39609.444288831015</c:v>
                </c:pt>
                <c:pt idx="650">
                  <c:v>39609.444983217596</c:v>
                </c:pt>
                <c:pt idx="651">
                  <c:v>39609.445677604192</c:v>
                </c:pt>
                <c:pt idx="652">
                  <c:v>39609.446371990816</c:v>
                </c:pt>
                <c:pt idx="653">
                  <c:v>39609.447066377317</c:v>
                </c:pt>
                <c:pt idx="654">
                  <c:v>39609.447760763767</c:v>
                </c:pt>
                <c:pt idx="655">
                  <c:v>39609.448455150537</c:v>
                </c:pt>
                <c:pt idx="656">
                  <c:v>39609.449149537024</c:v>
                </c:pt>
                <c:pt idx="657">
                  <c:v>39609.449843923605</c:v>
                </c:pt>
                <c:pt idx="658">
                  <c:v>39609.450538310266</c:v>
                </c:pt>
                <c:pt idx="659">
                  <c:v>39609.451232696847</c:v>
                </c:pt>
                <c:pt idx="660">
                  <c:v>39609.451927083326</c:v>
                </c:pt>
                <c:pt idx="661">
                  <c:v>39609.45262146998</c:v>
                </c:pt>
                <c:pt idx="662">
                  <c:v>39609.453315856568</c:v>
                </c:pt>
                <c:pt idx="663">
                  <c:v>39609.454010243171</c:v>
                </c:pt>
                <c:pt idx="664">
                  <c:v>39609.454704629628</c:v>
                </c:pt>
                <c:pt idx="665">
                  <c:v>39609.455399016202</c:v>
                </c:pt>
                <c:pt idx="666">
                  <c:v>39609.4560934029</c:v>
                </c:pt>
                <c:pt idx="667">
                  <c:v>39609.45678778935</c:v>
                </c:pt>
                <c:pt idx="668">
                  <c:v>39609.457482175923</c:v>
                </c:pt>
                <c:pt idx="669">
                  <c:v>39609.458176562497</c:v>
                </c:pt>
                <c:pt idx="670">
                  <c:v>39609.458870949209</c:v>
                </c:pt>
                <c:pt idx="671">
                  <c:v>39609.459565335645</c:v>
                </c:pt>
                <c:pt idx="672">
                  <c:v>39609.460259722233</c:v>
                </c:pt>
                <c:pt idx="673">
                  <c:v>39609.460954108799</c:v>
                </c:pt>
                <c:pt idx="674">
                  <c:v>39609.461648495373</c:v>
                </c:pt>
                <c:pt idx="675">
                  <c:v>39609.462342881925</c:v>
                </c:pt>
                <c:pt idx="676">
                  <c:v>39609.463037268542</c:v>
                </c:pt>
                <c:pt idx="677">
                  <c:v>39609.463731655014</c:v>
                </c:pt>
                <c:pt idx="678">
                  <c:v>39609.464426041624</c:v>
                </c:pt>
                <c:pt idx="679">
                  <c:v>39609.465120428235</c:v>
                </c:pt>
                <c:pt idx="680">
                  <c:v>39609.465814814816</c:v>
                </c:pt>
                <c:pt idx="681">
                  <c:v>39609.466509201389</c:v>
                </c:pt>
                <c:pt idx="682">
                  <c:v>39609.467203587956</c:v>
                </c:pt>
                <c:pt idx="683">
                  <c:v>39609.467897974602</c:v>
                </c:pt>
                <c:pt idx="684">
                  <c:v>39609.46859236111</c:v>
                </c:pt>
                <c:pt idx="685">
                  <c:v>39609.469286747684</c:v>
                </c:pt>
                <c:pt idx="686">
                  <c:v>39609.469981134185</c:v>
                </c:pt>
                <c:pt idx="687">
                  <c:v>39609.470675520832</c:v>
                </c:pt>
                <c:pt idx="688">
                  <c:v>39609.471369907405</c:v>
                </c:pt>
                <c:pt idx="689">
                  <c:v>39609.472064294052</c:v>
                </c:pt>
                <c:pt idx="690">
                  <c:v>39609.472758680553</c:v>
                </c:pt>
                <c:pt idx="691">
                  <c:v>39609.473453067127</c:v>
                </c:pt>
                <c:pt idx="692">
                  <c:v>39609.4741474537</c:v>
                </c:pt>
                <c:pt idx="693">
                  <c:v>39609.474841840281</c:v>
                </c:pt>
                <c:pt idx="694">
                  <c:v>39609.475536226993</c:v>
                </c:pt>
                <c:pt idx="695">
                  <c:v>39609.476230613429</c:v>
                </c:pt>
                <c:pt idx="696">
                  <c:v>39609.476925000003</c:v>
                </c:pt>
                <c:pt idx="697">
                  <c:v>39609.477619386613</c:v>
                </c:pt>
                <c:pt idx="698">
                  <c:v>39609.478313773201</c:v>
                </c:pt>
                <c:pt idx="699">
                  <c:v>39609.479008159731</c:v>
                </c:pt>
                <c:pt idx="700">
                  <c:v>39609.479702546276</c:v>
                </c:pt>
                <c:pt idx="701">
                  <c:v>39609.480396932893</c:v>
                </c:pt>
                <c:pt idx="702">
                  <c:v>39609.481091319445</c:v>
                </c:pt>
                <c:pt idx="703">
                  <c:v>39609.481785706004</c:v>
                </c:pt>
                <c:pt idx="704">
                  <c:v>39609.482480092593</c:v>
                </c:pt>
                <c:pt idx="705">
                  <c:v>39609.483174479203</c:v>
                </c:pt>
                <c:pt idx="706">
                  <c:v>39609.483868865726</c:v>
                </c:pt>
                <c:pt idx="707">
                  <c:v>39609.484563252343</c:v>
                </c:pt>
                <c:pt idx="708">
                  <c:v>39609.485257638968</c:v>
                </c:pt>
                <c:pt idx="709">
                  <c:v>39609.485952025461</c:v>
                </c:pt>
                <c:pt idx="710">
                  <c:v>39609.486646412042</c:v>
                </c:pt>
                <c:pt idx="711">
                  <c:v>39609.487340798609</c:v>
                </c:pt>
                <c:pt idx="712">
                  <c:v>39609.488035185212</c:v>
                </c:pt>
                <c:pt idx="713">
                  <c:v>39609.488729571756</c:v>
                </c:pt>
                <c:pt idx="714">
                  <c:v>39609.48942395833</c:v>
                </c:pt>
                <c:pt idx="715">
                  <c:v>39609.490118345006</c:v>
                </c:pt>
                <c:pt idx="716">
                  <c:v>39609.490812731485</c:v>
                </c:pt>
                <c:pt idx="717">
                  <c:v>39609.491507118059</c:v>
                </c:pt>
                <c:pt idx="718">
                  <c:v>39609.492201504625</c:v>
                </c:pt>
                <c:pt idx="719">
                  <c:v>39609.492895891206</c:v>
                </c:pt>
                <c:pt idx="720">
                  <c:v>39609.49359027778</c:v>
                </c:pt>
                <c:pt idx="721">
                  <c:v>39609.494284664324</c:v>
                </c:pt>
                <c:pt idx="722">
                  <c:v>39609.494979050942</c:v>
                </c:pt>
                <c:pt idx="723">
                  <c:v>39609.495673437501</c:v>
                </c:pt>
                <c:pt idx="724">
                  <c:v>39609.496367824082</c:v>
                </c:pt>
                <c:pt idx="725">
                  <c:v>39609.497062210576</c:v>
                </c:pt>
                <c:pt idx="726">
                  <c:v>39609.497756597186</c:v>
                </c:pt>
                <c:pt idx="727">
                  <c:v>39609.498450983774</c:v>
                </c:pt>
                <c:pt idx="728">
                  <c:v>39609.49914537037</c:v>
                </c:pt>
                <c:pt idx="729">
                  <c:v>39609.499839756943</c:v>
                </c:pt>
                <c:pt idx="730">
                  <c:v>39609.500534143612</c:v>
                </c:pt>
                <c:pt idx="731">
                  <c:v>39609.501228530084</c:v>
                </c:pt>
                <c:pt idx="732">
                  <c:v>39609.501922916585</c:v>
                </c:pt>
                <c:pt idx="733">
                  <c:v>39609.502617303238</c:v>
                </c:pt>
                <c:pt idx="734">
                  <c:v>39609.503311689805</c:v>
                </c:pt>
                <c:pt idx="735">
                  <c:v>39609.504006076393</c:v>
                </c:pt>
                <c:pt idx="736">
                  <c:v>39609.50470046296</c:v>
                </c:pt>
                <c:pt idx="737">
                  <c:v>39609.505394849541</c:v>
                </c:pt>
                <c:pt idx="738">
                  <c:v>39609.506089236143</c:v>
                </c:pt>
                <c:pt idx="739">
                  <c:v>39609.506783622674</c:v>
                </c:pt>
                <c:pt idx="740">
                  <c:v>39609.507478009255</c:v>
                </c:pt>
                <c:pt idx="741">
                  <c:v>39609.508172395843</c:v>
                </c:pt>
                <c:pt idx="742">
                  <c:v>39609.508866782409</c:v>
                </c:pt>
                <c:pt idx="743">
                  <c:v>39609.509561168983</c:v>
                </c:pt>
                <c:pt idx="744">
                  <c:v>39609.510255555593</c:v>
                </c:pt>
                <c:pt idx="745">
                  <c:v>39609.510949942203</c:v>
                </c:pt>
                <c:pt idx="746">
                  <c:v>39609.511644328712</c:v>
                </c:pt>
                <c:pt idx="747">
                  <c:v>39609.512338715278</c:v>
                </c:pt>
                <c:pt idx="748">
                  <c:v>39609.513033101852</c:v>
                </c:pt>
                <c:pt idx="749">
                  <c:v>39609.513727488433</c:v>
                </c:pt>
                <c:pt idx="750">
                  <c:v>39609.514421874999</c:v>
                </c:pt>
                <c:pt idx="751">
                  <c:v>39609.515116261573</c:v>
                </c:pt>
                <c:pt idx="752">
                  <c:v>39609.515810648212</c:v>
                </c:pt>
                <c:pt idx="753">
                  <c:v>39609.516505034742</c:v>
                </c:pt>
                <c:pt idx="754">
                  <c:v>39609.517199421294</c:v>
                </c:pt>
                <c:pt idx="755">
                  <c:v>39609.517893807868</c:v>
                </c:pt>
                <c:pt idx="756">
                  <c:v>39609.518588194573</c:v>
                </c:pt>
                <c:pt idx="757">
                  <c:v>39609.519282580994</c:v>
                </c:pt>
                <c:pt idx="758">
                  <c:v>39609.519976967589</c:v>
                </c:pt>
                <c:pt idx="759">
                  <c:v>39609.520671354192</c:v>
                </c:pt>
                <c:pt idx="760">
                  <c:v>39609.521365740664</c:v>
                </c:pt>
                <c:pt idx="761">
                  <c:v>39609.522060127274</c:v>
                </c:pt>
                <c:pt idx="762">
                  <c:v>39609.522754513768</c:v>
                </c:pt>
                <c:pt idx="763">
                  <c:v>39609.523448900378</c:v>
                </c:pt>
                <c:pt idx="764">
                  <c:v>39609.524143287024</c:v>
                </c:pt>
                <c:pt idx="765">
                  <c:v>39609.524837673605</c:v>
                </c:pt>
                <c:pt idx="766">
                  <c:v>39609.525532060186</c:v>
                </c:pt>
                <c:pt idx="767">
                  <c:v>39609.526226446855</c:v>
                </c:pt>
                <c:pt idx="768">
                  <c:v>39609.526920833217</c:v>
                </c:pt>
                <c:pt idx="769">
                  <c:v>39609.527615219908</c:v>
                </c:pt>
                <c:pt idx="770">
                  <c:v>39609.528309606481</c:v>
                </c:pt>
                <c:pt idx="771">
                  <c:v>39609.529003993055</c:v>
                </c:pt>
                <c:pt idx="772">
                  <c:v>39609.529698379629</c:v>
                </c:pt>
                <c:pt idx="773">
                  <c:v>39609.530392766195</c:v>
                </c:pt>
                <c:pt idx="774">
                  <c:v>39609.531087152776</c:v>
                </c:pt>
                <c:pt idx="775">
                  <c:v>39609.531781539183</c:v>
                </c:pt>
                <c:pt idx="776">
                  <c:v>39609.532475925931</c:v>
                </c:pt>
                <c:pt idx="777">
                  <c:v>39609.533170312476</c:v>
                </c:pt>
                <c:pt idx="778">
                  <c:v>39609.533864699071</c:v>
                </c:pt>
                <c:pt idx="779">
                  <c:v>39609.534559085645</c:v>
                </c:pt>
                <c:pt idx="780">
                  <c:v>39609.535253472219</c:v>
                </c:pt>
                <c:pt idx="781">
                  <c:v>39609.5359478588</c:v>
                </c:pt>
                <c:pt idx="782">
                  <c:v>39609.536642245381</c:v>
                </c:pt>
                <c:pt idx="783">
                  <c:v>39609.537336631925</c:v>
                </c:pt>
                <c:pt idx="784">
                  <c:v>39609.538031018543</c:v>
                </c:pt>
                <c:pt idx="785">
                  <c:v>39609.538725405095</c:v>
                </c:pt>
                <c:pt idx="786">
                  <c:v>39609.539419791654</c:v>
                </c:pt>
                <c:pt idx="787">
                  <c:v>39609.540114178242</c:v>
                </c:pt>
                <c:pt idx="788">
                  <c:v>39609.540808564816</c:v>
                </c:pt>
                <c:pt idx="789">
                  <c:v>39609.541502951375</c:v>
                </c:pt>
                <c:pt idx="790">
                  <c:v>39609.542197337963</c:v>
                </c:pt>
                <c:pt idx="791">
                  <c:v>39609.542891724603</c:v>
                </c:pt>
                <c:pt idx="792">
                  <c:v>39609.543586111104</c:v>
                </c:pt>
                <c:pt idx="793">
                  <c:v>39609.544280497692</c:v>
                </c:pt>
                <c:pt idx="794">
                  <c:v>39609.544974884258</c:v>
                </c:pt>
                <c:pt idx="795">
                  <c:v>39609.545669270832</c:v>
                </c:pt>
                <c:pt idx="796">
                  <c:v>39609.546363657406</c:v>
                </c:pt>
                <c:pt idx="797">
                  <c:v>39609.547058044052</c:v>
                </c:pt>
                <c:pt idx="798">
                  <c:v>39609.547752430553</c:v>
                </c:pt>
                <c:pt idx="799">
                  <c:v>39609.548446817127</c:v>
                </c:pt>
                <c:pt idx="800">
                  <c:v>39609.549141203621</c:v>
                </c:pt>
                <c:pt idx="801">
                  <c:v>39609.549835590282</c:v>
                </c:pt>
                <c:pt idx="802">
                  <c:v>39609.550529976979</c:v>
                </c:pt>
                <c:pt idx="803">
                  <c:v>39609.551224363429</c:v>
                </c:pt>
                <c:pt idx="804">
                  <c:v>39609.551918750003</c:v>
                </c:pt>
                <c:pt idx="805">
                  <c:v>39609.552613136613</c:v>
                </c:pt>
                <c:pt idx="806">
                  <c:v>39609.553307523151</c:v>
                </c:pt>
                <c:pt idx="807">
                  <c:v>39609.554001909732</c:v>
                </c:pt>
                <c:pt idx="808">
                  <c:v>39609.554696296429</c:v>
                </c:pt>
                <c:pt idx="809">
                  <c:v>39609.555390682872</c:v>
                </c:pt>
                <c:pt idx="810">
                  <c:v>39609.556085069446</c:v>
                </c:pt>
                <c:pt idx="811">
                  <c:v>39609.556779456136</c:v>
                </c:pt>
                <c:pt idx="812">
                  <c:v>39609.557473842593</c:v>
                </c:pt>
                <c:pt idx="813">
                  <c:v>39609.558168229203</c:v>
                </c:pt>
                <c:pt idx="814">
                  <c:v>39609.558862615726</c:v>
                </c:pt>
                <c:pt idx="815">
                  <c:v>39609.559557002343</c:v>
                </c:pt>
                <c:pt idx="816">
                  <c:v>39609.560251388968</c:v>
                </c:pt>
                <c:pt idx="817">
                  <c:v>39609.560945775454</c:v>
                </c:pt>
                <c:pt idx="818">
                  <c:v>39609.561640161948</c:v>
                </c:pt>
                <c:pt idx="819">
                  <c:v>39609.562334548609</c:v>
                </c:pt>
                <c:pt idx="820">
                  <c:v>39609.563028935176</c:v>
                </c:pt>
                <c:pt idx="821">
                  <c:v>39609.563723321655</c:v>
                </c:pt>
                <c:pt idx="822">
                  <c:v>39609.56441770833</c:v>
                </c:pt>
                <c:pt idx="823">
                  <c:v>39609.565112094911</c:v>
                </c:pt>
                <c:pt idx="824">
                  <c:v>39609.565806481478</c:v>
                </c:pt>
                <c:pt idx="825">
                  <c:v>39609.566500868059</c:v>
                </c:pt>
                <c:pt idx="826">
                  <c:v>39609.567195254625</c:v>
                </c:pt>
                <c:pt idx="827">
                  <c:v>39609.567889641185</c:v>
                </c:pt>
                <c:pt idx="828">
                  <c:v>39609.56858402778</c:v>
                </c:pt>
                <c:pt idx="829">
                  <c:v>39609.569278414361</c:v>
                </c:pt>
                <c:pt idx="830">
                  <c:v>39609.569972800928</c:v>
                </c:pt>
                <c:pt idx="831">
                  <c:v>39609.570667187501</c:v>
                </c:pt>
                <c:pt idx="832">
                  <c:v>39609.571361574075</c:v>
                </c:pt>
                <c:pt idx="833">
                  <c:v>39609.572055960634</c:v>
                </c:pt>
                <c:pt idx="834">
                  <c:v>39609.572750347223</c:v>
                </c:pt>
                <c:pt idx="835">
                  <c:v>39609.573444733658</c:v>
                </c:pt>
                <c:pt idx="836">
                  <c:v>39609.574139120392</c:v>
                </c:pt>
                <c:pt idx="837">
                  <c:v>39609.574833507002</c:v>
                </c:pt>
                <c:pt idx="838">
                  <c:v>39609.575527893518</c:v>
                </c:pt>
                <c:pt idx="839">
                  <c:v>39609.576222280091</c:v>
                </c:pt>
                <c:pt idx="840">
                  <c:v>39609.576916666665</c:v>
                </c:pt>
                <c:pt idx="841">
                  <c:v>39609.577611053224</c:v>
                </c:pt>
                <c:pt idx="842">
                  <c:v>39609.578305439813</c:v>
                </c:pt>
                <c:pt idx="843">
                  <c:v>39609.578999826459</c:v>
                </c:pt>
                <c:pt idx="844">
                  <c:v>39609.57969421296</c:v>
                </c:pt>
                <c:pt idx="845">
                  <c:v>39609.580388599541</c:v>
                </c:pt>
                <c:pt idx="846">
                  <c:v>39609.581082986108</c:v>
                </c:pt>
                <c:pt idx="847">
                  <c:v>39609.581777372689</c:v>
                </c:pt>
                <c:pt idx="848">
                  <c:v>39609.582471759255</c:v>
                </c:pt>
                <c:pt idx="849">
                  <c:v>39609.583166145836</c:v>
                </c:pt>
                <c:pt idx="850">
                  <c:v>39609.583860532337</c:v>
                </c:pt>
                <c:pt idx="851">
                  <c:v>39609.584554919013</c:v>
                </c:pt>
                <c:pt idx="852">
                  <c:v>39609.585249305601</c:v>
                </c:pt>
                <c:pt idx="853">
                  <c:v>39609.585943692131</c:v>
                </c:pt>
                <c:pt idx="854">
                  <c:v>39609.586638078821</c:v>
                </c:pt>
                <c:pt idx="855">
                  <c:v>39609.587332465278</c:v>
                </c:pt>
                <c:pt idx="856">
                  <c:v>39609.588026851852</c:v>
                </c:pt>
                <c:pt idx="857">
                  <c:v>39609.588721238433</c:v>
                </c:pt>
                <c:pt idx="858">
                  <c:v>39609.589415625</c:v>
                </c:pt>
                <c:pt idx="859">
                  <c:v>39609.590110011501</c:v>
                </c:pt>
                <c:pt idx="860">
                  <c:v>39609.590804398213</c:v>
                </c:pt>
                <c:pt idx="861">
                  <c:v>39609.591498784626</c:v>
                </c:pt>
                <c:pt idx="862">
                  <c:v>39609.592193171222</c:v>
                </c:pt>
                <c:pt idx="863">
                  <c:v>39609.592887557854</c:v>
                </c:pt>
                <c:pt idx="864">
                  <c:v>39609.593581944435</c:v>
                </c:pt>
                <c:pt idx="865">
                  <c:v>39609.594276331016</c:v>
                </c:pt>
                <c:pt idx="866">
                  <c:v>39609.594970717575</c:v>
                </c:pt>
                <c:pt idx="867">
                  <c:v>39609.595665104156</c:v>
                </c:pt>
                <c:pt idx="868">
                  <c:v>39609.596359490817</c:v>
                </c:pt>
                <c:pt idx="869">
                  <c:v>39609.597053877304</c:v>
                </c:pt>
                <c:pt idx="870">
                  <c:v>39609.597748263783</c:v>
                </c:pt>
                <c:pt idx="871">
                  <c:v>39609.598442650393</c:v>
                </c:pt>
                <c:pt idx="872">
                  <c:v>39609.599137037025</c:v>
                </c:pt>
                <c:pt idx="873">
                  <c:v>39609.599831423606</c:v>
                </c:pt>
                <c:pt idx="874">
                  <c:v>39609.600525810187</c:v>
                </c:pt>
                <c:pt idx="875">
                  <c:v>39609.601220196761</c:v>
                </c:pt>
                <c:pt idx="876">
                  <c:v>39609.601914583218</c:v>
                </c:pt>
                <c:pt idx="877">
                  <c:v>39609.602608969908</c:v>
                </c:pt>
                <c:pt idx="878">
                  <c:v>39609.603303356482</c:v>
                </c:pt>
                <c:pt idx="879">
                  <c:v>39609.603997743056</c:v>
                </c:pt>
                <c:pt idx="880">
                  <c:v>39609.604692129629</c:v>
                </c:pt>
                <c:pt idx="881">
                  <c:v>39609.605386516174</c:v>
                </c:pt>
                <c:pt idx="882">
                  <c:v>39609.606080902777</c:v>
                </c:pt>
                <c:pt idx="883">
                  <c:v>39609.60677528935</c:v>
                </c:pt>
                <c:pt idx="884">
                  <c:v>39609.607469675924</c:v>
                </c:pt>
                <c:pt idx="885">
                  <c:v>39609.608164062476</c:v>
                </c:pt>
                <c:pt idx="886">
                  <c:v>39609.608858449217</c:v>
                </c:pt>
                <c:pt idx="887">
                  <c:v>39609.609552835624</c:v>
                </c:pt>
                <c:pt idx="888">
                  <c:v>39609.610247222219</c:v>
                </c:pt>
                <c:pt idx="889">
                  <c:v>39609.610941608786</c:v>
                </c:pt>
                <c:pt idx="890">
                  <c:v>39609.611635995381</c:v>
                </c:pt>
                <c:pt idx="891">
                  <c:v>39609.612330381948</c:v>
                </c:pt>
                <c:pt idx="892">
                  <c:v>39609.613024768521</c:v>
                </c:pt>
                <c:pt idx="893">
                  <c:v>39609.613719155095</c:v>
                </c:pt>
                <c:pt idx="894">
                  <c:v>39609.614413541654</c:v>
                </c:pt>
                <c:pt idx="895">
                  <c:v>39609.615107928235</c:v>
                </c:pt>
                <c:pt idx="896">
                  <c:v>39609.615802314816</c:v>
                </c:pt>
                <c:pt idx="897">
                  <c:v>39609.616496701376</c:v>
                </c:pt>
                <c:pt idx="898">
                  <c:v>39609.617191087964</c:v>
                </c:pt>
                <c:pt idx="899">
                  <c:v>39609.617885474603</c:v>
                </c:pt>
                <c:pt idx="900">
                  <c:v>39609.618579861111</c:v>
                </c:pt>
                <c:pt idx="901">
                  <c:v>39609.619274247692</c:v>
                </c:pt>
                <c:pt idx="902">
                  <c:v>39609.619968634186</c:v>
                </c:pt>
                <c:pt idx="903">
                  <c:v>39609.620663020825</c:v>
                </c:pt>
                <c:pt idx="904">
                  <c:v>39609.621357407406</c:v>
                </c:pt>
                <c:pt idx="905">
                  <c:v>39609.62205179398</c:v>
                </c:pt>
                <c:pt idx="906">
                  <c:v>39609.622746180554</c:v>
                </c:pt>
                <c:pt idx="907">
                  <c:v>39609.623440566953</c:v>
                </c:pt>
                <c:pt idx="908">
                  <c:v>39609.624134953621</c:v>
                </c:pt>
                <c:pt idx="909">
                  <c:v>39609.624829340282</c:v>
                </c:pt>
                <c:pt idx="910">
                  <c:v>39609.625523726834</c:v>
                </c:pt>
                <c:pt idx="911">
                  <c:v>39609.626218113423</c:v>
                </c:pt>
                <c:pt idx="912">
                  <c:v>39609.626912500004</c:v>
                </c:pt>
                <c:pt idx="913">
                  <c:v>39609.627606886577</c:v>
                </c:pt>
                <c:pt idx="914">
                  <c:v>39609.628301273151</c:v>
                </c:pt>
                <c:pt idx="915">
                  <c:v>39609.628995659725</c:v>
                </c:pt>
                <c:pt idx="916">
                  <c:v>39609.629690046284</c:v>
                </c:pt>
                <c:pt idx="917">
                  <c:v>39609.630384432872</c:v>
                </c:pt>
                <c:pt idx="918">
                  <c:v>39609.631078819424</c:v>
                </c:pt>
                <c:pt idx="919">
                  <c:v>39609.63177320602</c:v>
                </c:pt>
                <c:pt idx="920">
                  <c:v>39609.632467592586</c:v>
                </c:pt>
                <c:pt idx="921">
                  <c:v>39609.633161979124</c:v>
                </c:pt>
                <c:pt idx="922">
                  <c:v>39609.633856365734</c:v>
                </c:pt>
                <c:pt idx="923">
                  <c:v>39609.634550752315</c:v>
                </c:pt>
                <c:pt idx="924">
                  <c:v>39609.635245138888</c:v>
                </c:pt>
                <c:pt idx="925">
                  <c:v>39609.635939525455</c:v>
                </c:pt>
                <c:pt idx="926">
                  <c:v>39609.636633912036</c:v>
                </c:pt>
                <c:pt idx="927">
                  <c:v>39609.63732829861</c:v>
                </c:pt>
                <c:pt idx="928">
                  <c:v>39609.638022685176</c:v>
                </c:pt>
                <c:pt idx="929">
                  <c:v>39609.638717071757</c:v>
                </c:pt>
                <c:pt idx="930">
                  <c:v>39609.639411458331</c:v>
                </c:pt>
                <c:pt idx="931">
                  <c:v>39609.640105844912</c:v>
                </c:pt>
                <c:pt idx="932">
                  <c:v>39609.640800231478</c:v>
                </c:pt>
                <c:pt idx="933">
                  <c:v>39609.641494617979</c:v>
                </c:pt>
                <c:pt idx="934">
                  <c:v>39609.642189004626</c:v>
                </c:pt>
                <c:pt idx="935">
                  <c:v>39609.642883391207</c:v>
                </c:pt>
                <c:pt idx="936">
                  <c:v>39609.643577777781</c:v>
                </c:pt>
                <c:pt idx="937">
                  <c:v>39609.644272164362</c:v>
                </c:pt>
                <c:pt idx="938">
                  <c:v>39609.644966550928</c:v>
                </c:pt>
                <c:pt idx="939">
                  <c:v>39609.645660937429</c:v>
                </c:pt>
                <c:pt idx="940">
                  <c:v>39609.646355324185</c:v>
                </c:pt>
                <c:pt idx="941">
                  <c:v>39609.647049710584</c:v>
                </c:pt>
                <c:pt idx="942">
                  <c:v>39609.647744097194</c:v>
                </c:pt>
                <c:pt idx="943">
                  <c:v>39609.648438483797</c:v>
                </c:pt>
                <c:pt idx="944">
                  <c:v>39609.649132870371</c:v>
                </c:pt>
                <c:pt idx="945">
                  <c:v>39609.649827257002</c:v>
                </c:pt>
                <c:pt idx="946">
                  <c:v>39609.650521643518</c:v>
                </c:pt>
                <c:pt idx="947">
                  <c:v>39609.651216030092</c:v>
                </c:pt>
                <c:pt idx="948">
                  <c:v>39609.651910416665</c:v>
                </c:pt>
                <c:pt idx="949">
                  <c:v>39609.652604803225</c:v>
                </c:pt>
                <c:pt idx="950">
                  <c:v>39609.653299189813</c:v>
                </c:pt>
                <c:pt idx="951">
                  <c:v>39609.653993576387</c:v>
                </c:pt>
                <c:pt idx="952">
                  <c:v>39609.65468796296</c:v>
                </c:pt>
                <c:pt idx="953">
                  <c:v>39609.655382349541</c:v>
                </c:pt>
                <c:pt idx="954">
                  <c:v>39609.656076736181</c:v>
                </c:pt>
                <c:pt idx="955">
                  <c:v>39609.656771122682</c:v>
                </c:pt>
                <c:pt idx="956">
                  <c:v>39609.657465509175</c:v>
                </c:pt>
                <c:pt idx="957">
                  <c:v>39609.658159895909</c:v>
                </c:pt>
                <c:pt idx="958">
                  <c:v>39609.658854282505</c:v>
                </c:pt>
                <c:pt idx="959">
                  <c:v>39609.659548668991</c:v>
                </c:pt>
                <c:pt idx="960">
                  <c:v>39609.660243055558</c:v>
                </c:pt>
                <c:pt idx="961">
                  <c:v>39609.660937442211</c:v>
                </c:pt>
                <c:pt idx="962">
                  <c:v>39609.661631828705</c:v>
                </c:pt>
                <c:pt idx="963">
                  <c:v>39609.662326215192</c:v>
                </c:pt>
                <c:pt idx="964">
                  <c:v>39609.663020601707</c:v>
                </c:pt>
                <c:pt idx="965">
                  <c:v>39609.663714988426</c:v>
                </c:pt>
                <c:pt idx="966">
                  <c:v>39609.664409375</c:v>
                </c:pt>
                <c:pt idx="967">
                  <c:v>39609.665103761436</c:v>
                </c:pt>
                <c:pt idx="968">
                  <c:v>39609.665798148148</c:v>
                </c:pt>
                <c:pt idx="969">
                  <c:v>39609.666492534627</c:v>
                </c:pt>
                <c:pt idx="970">
                  <c:v>39609.667186921164</c:v>
                </c:pt>
                <c:pt idx="971">
                  <c:v>39609.667881307854</c:v>
                </c:pt>
                <c:pt idx="972">
                  <c:v>39609.668575694443</c:v>
                </c:pt>
                <c:pt idx="973">
                  <c:v>39609.669270080994</c:v>
                </c:pt>
                <c:pt idx="974">
                  <c:v>39609.669964467575</c:v>
                </c:pt>
                <c:pt idx="975">
                  <c:v>39609.670658854193</c:v>
                </c:pt>
                <c:pt idx="976">
                  <c:v>39609.671353240738</c:v>
                </c:pt>
                <c:pt idx="977">
                  <c:v>39609.672047627304</c:v>
                </c:pt>
                <c:pt idx="978">
                  <c:v>39609.672742013783</c:v>
                </c:pt>
                <c:pt idx="979">
                  <c:v>39609.673436400466</c:v>
                </c:pt>
                <c:pt idx="980">
                  <c:v>39609.674130787025</c:v>
                </c:pt>
                <c:pt idx="981">
                  <c:v>39609.674825173606</c:v>
                </c:pt>
                <c:pt idx="982">
                  <c:v>39609.675519560187</c:v>
                </c:pt>
                <c:pt idx="983">
                  <c:v>39609.676213946856</c:v>
                </c:pt>
                <c:pt idx="984">
                  <c:v>39609.676908333335</c:v>
                </c:pt>
                <c:pt idx="985">
                  <c:v>39609.677602719828</c:v>
                </c:pt>
                <c:pt idx="986">
                  <c:v>39609.678297106584</c:v>
                </c:pt>
                <c:pt idx="987">
                  <c:v>39609.678991493063</c:v>
                </c:pt>
                <c:pt idx="988">
                  <c:v>39609.679685879586</c:v>
                </c:pt>
                <c:pt idx="989">
                  <c:v>39609.680380266196</c:v>
                </c:pt>
                <c:pt idx="990">
                  <c:v>39609.681074652777</c:v>
                </c:pt>
                <c:pt idx="991">
                  <c:v>39609.681769039271</c:v>
                </c:pt>
                <c:pt idx="992">
                  <c:v>39609.682463425932</c:v>
                </c:pt>
                <c:pt idx="993">
                  <c:v>39609.683157812484</c:v>
                </c:pt>
                <c:pt idx="994">
                  <c:v>39609.683852199145</c:v>
                </c:pt>
                <c:pt idx="995">
                  <c:v>39609.684546585624</c:v>
                </c:pt>
                <c:pt idx="996">
                  <c:v>39609.68524097222</c:v>
                </c:pt>
                <c:pt idx="997">
                  <c:v>39609.685935358793</c:v>
                </c:pt>
                <c:pt idx="998">
                  <c:v>39609.686629745367</c:v>
                </c:pt>
                <c:pt idx="999">
                  <c:v>39609.687324131934</c:v>
                </c:pt>
                <c:pt idx="1000">
                  <c:v>39609.688018518595</c:v>
                </c:pt>
                <c:pt idx="1001">
                  <c:v>39609.688712905096</c:v>
                </c:pt>
                <c:pt idx="1002">
                  <c:v>39609.689407291655</c:v>
                </c:pt>
                <c:pt idx="1003">
                  <c:v>39609.690101678185</c:v>
                </c:pt>
                <c:pt idx="1004">
                  <c:v>39609.690796064744</c:v>
                </c:pt>
                <c:pt idx="1005">
                  <c:v>39609.691490451267</c:v>
                </c:pt>
                <c:pt idx="1006">
                  <c:v>39609.69218483787</c:v>
                </c:pt>
                <c:pt idx="1007">
                  <c:v>39609.692879224611</c:v>
                </c:pt>
                <c:pt idx="1008">
                  <c:v>39609.693573610981</c:v>
                </c:pt>
                <c:pt idx="1009">
                  <c:v>39609.694267997686</c:v>
                </c:pt>
                <c:pt idx="1010">
                  <c:v>39609.694962384194</c:v>
                </c:pt>
                <c:pt idx="1011">
                  <c:v>39609.695656770826</c:v>
                </c:pt>
                <c:pt idx="1012">
                  <c:v>39609.696351157407</c:v>
                </c:pt>
                <c:pt idx="1013">
                  <c:v>39609.697045543908</c:v>
                </c:pt>
                <c:pt idx="1014">
                  <c:v>39609.697739930554</c:v>
                </c:pt>
                <c:pt idx="1015">
                  <c:v>39609.698434317128</c:v>
                </c:pt>
                <c:pt idx="1016">
                  <c:v>39609.699128703571</c:v>
                </c:pt>
                <c:pt idx="1017">
                  <c:v>39609.699823090275</c:v>
                </c:pt>
                <c:pt idx="1018">
                  <c:v>39609.700517476987</c:v>
                </c:pt>
                <c:pt idx="1019">
                  <c:v>39609.70121186335</c:v>
                </c:pt>
                <c:pt idx="1020">
                  <c:v>39609.701906249997</c:v>
                </c:pt>
                <c:pt idx="1021">
                  <c:v>39609.702600636578</c:v>
                </c:pt>
                <c:pt idx="1022">
                  <c:v>39609.703295023151</c:v>
                </c:pt>
                <c:pt idx="1023">
                  <c:v>39609.703989409725</c:v>
                </c:pt>
                <c:pt idx="1024">
                  <c:v>39609.704683796284</c:v>
                </c:pt>
                <c:pt idx="1025">
                  <c:v>39609.705378182873</c:v>
                </c:pt>
                <c:pt idx="1026">
                  <c:v>39609.706072569425</c:v>
                </c:pt>
                <c:pt idx="1027">
                  <c:v>39609.70676695602</c:v>
                </c:pt>
                <c:pt idx="1028">
                  <c:v>39609.707461342594</c:v>
                </c:pt>
                <c:pt idx="1029">
                  <c:v>39609.708155729168</c:v>
                </c:pt>
                <c:pt idx="1030">
                  <c:v>39609.708850115734</c:v>
                </c:pt>
                <c:pt idx="1031">
                  <c:v>39609.709544502228</c:v>
                </c:pt>
                <c:pt idx="1032">
                  <c:v>39609.710238888976</c:v>
                </c:pt>
                <c:pt idx="1033">
                  <c:v>39609.710933275463</c:v>
                </c:pt>
                <c:pt idx="1034">
                  <c:v>39609.711627661956</c:v>
                </c:pt>
                <c:pt idx="1035">
                  <c:v>39609.71232204861</c:v>
                </c:pt>
                <c:pt idx="1036">
                  <c:v>39609.713016435191</c:v>
                </c:pt>
                <c:pt idx="1037">
                  <c:v>39609.71371082167</c:v>
                </c:pt>
                <c:pt idx="1038">
                  <c:v>39609.714405208331</c:v>
                </c:pt>
                <c:pt idx="1039">
                  <c:v>39609.715099594912</c:v>
                </c:pt>
                <c:pt idx="1040">
                  <c:v>39609.715793981384</c:v>
                </c:pt>
                <c:pt idx="1041">
                  <c:v>39609.716488368053</c:v>
                </c:pt>
                <c:pt idx="1042">
                  <c:v>39609.717182754575</c:v>
                </c:pt>
                <c:pt idx="1043">
                  <c:v>39609.717877141207</c:v>
                </c:pt>
                <c:pt idx="1044">
                  <c:v>39609.718571527781</c:v>
                </c:pt>
                <c:pt idx="1045">
                  <c:v>39609.719265914355</c:v>
                </c:pt>
                <c:pt idx="1046">
                  <c:v>39609.719960300929</c:v>
                </c:pt>
                <c:pt idx="1047">
                  <c:v>39609.720654687429</c:v>
                </c:pt>
                <c:pt idx="1048">
                  <c:v>39609.721349074076</c:v>
                </c:pt>
                <c:pt idx="1049">
                  <c:v>39609.722043460584</c:v>
                </c:pt>
                <c:pt idx="1050">
                  <c:v>39609.722737847194</c:v>
                </c:pt>
                <c:pt idx="1051">
                  <c:v>39609.723432233666</c:v>
                </c:pt>
                <c:pt idx="1052">
                  <c:v>39609.724126620276</c:v>
                </c:pt>
                <c:pt idx="1053">
                  <c:v>39609.724821006945</c:v>
                </c:pt>
                <c:pt idx="1054">
                  <c:v>39609.725515393518</c:v>
                </c:pt>
                <c:pt idx="1055">
                  <c:v>39609.726209780085</c:v>
                </c:pt>
                <c:pt idx="1056">
                  <c:v>39609.726904166593</c:v>
                </c:pt>
                <c:pt idx="1057">
                  <c:v>39609.727598553174</c:v>
                </c:pt>
                <c:pt idx="1058">
                  <c:v>39609.728292939806</c:v>
                </c:pt>
                <c:pt idx="1059">
                  <c:v>39609.728987326387</c:v>
                </c:pt>
                <c:pt idx="1060">
                  <c:v>39609.729681712823</c:v>
                </c:pt>
                <c:pt idx="1061">
                  <c:v>39609.730376099542</c:v>
                </c:pt>
                <c:pt idx="1062">
                  <c:v>39609.731070486108</c:v>
                </c:pt>
                <c:pt idx="1063">
                  <c:v>39609.731764872566</c:v>
                </c:pt>
                <c:pt idx="1064">
                  <c:v>39609.732459259256</c:v>
                </c:pt>
                <c:pt idx="1065">
                  <c:v>39609.733153645757</c:v>
                </c:pt>
                <c:pt idx="1066">
                  <c:v>39609.733848032374</c:v>
                </c:pt>
                <c:pt idx="1067">
                  <c:v>39609.734542418992</c:v>
                </c:pt>
                <c:pt idx="1068">
                  <c:v>39609.735236805558</c:v>
                </c:pt>
                <c:pt idx="1069">
                  <c:v>39609.735931192132</c:v>
                </c:pt>
                <c:pt idx="1070">
                  <c:v>39609.736625578706</c:v>
                </c:pt>
                <c:pt idx="1071">
                  <c:v>39609.737319965199</c:v>
                </c:pt>
                <c:pt idx="1072">
                  <c:v>39609.738014351853</c:v>
                </c:pt>
                <c:pt idx="1073">
                  <c:v>39609.738708738427</c:v>
                </c:pt>
                <c:pt idx="1074">
                  <c:v>39609.739403124986</c:v>
                </c:pt>
                <c:pt idx="1075">
                  <c:v>39609.740097511574</c:v>
                </c:pt>
                <c:pt idx="1076">
                  <c:v>39609.740791898148</c:v>
                </c:pt>
                <c:pt idx="1077">
                  <c:v>39609.741486284634</c:v>
                </c:pt>
                <c:pt idx="1078">
                  <c:v>39609.742180671172</c:v>
                </c:pt>
                <c:pt idx="1079">
                  <c:v>39609.742875057869</c:v>
                </c:pt>
                <c:pt idx="1080">
                  <c:v>39609.743569444443</c:v>
                </c:pt>
                <c:pt idx="1081">
                  <c:v>39609.744263830995</c:v>
                </c:pt>
                <c:pt idx="1082">
                  <c:v>39609.74495821759</c:v>
                </c:pt>
                <c:pt idx="1083">
                  <c:v>39609.745652604164</c:v>
                </c:pt>
                <c:pt idx="1084">
                  <c:v>39609.746346990738</c:v>
                </c:pt>
                <c:pt idx="1085">
                  <c:v>39609.747041377304</c:v>
                </c:pt>
                <c:pt idx="1086">
                  <c:v>39609.747735763798</c:v>
                </c:pt>
                <c:pt idx="1087">
                  <c:v>39609.748430150466</c:v>
                </c:pt>
                <c:pt idx="1088">
                  <c:v>39609.749124536975</c:v>
                </c:pt>
                <c:pt idx="1089">
                  <c:v>39609.749818923614</c:v>
                </c:pt>
                <c:pt idx="1090">
                  <c:v>39609.750513310202</c:v>
                </c:pt>
                <c:pt idx="1091">
                  <c:v>39609.751207696761</c:v>
                </c:pt>
                <c:pt idx="1092">
                  <c:v>39609.751902083233</c:v>
                </c:pt>
                <c:pt idx="1093">
                  <c:v>39609.752596469989</c:v>
                </c:pt>
                <c:pt idx="1094">
                  <c:v>39609.753290856483</c:v>
                </c:pt>
                <c:pt idx="1095">
                  <c:v>39609.753985243056</c:v>
                </c:pt>
                <c:pt idx="1096">
                  <c:v>39609.75467962963</c:v>
                </c:pt>
                <c:pt idx="1097">
                  <c:v>39609.755374016204</c:v>
                </c:pt>
                <c:pt idx="1098">
                  <c:v>39609.756068402792</c:v>
                </c:pt>
                <c:pt idx="1099">
                  <c:v>39609.756762789271</c:v>
                </c:pt>
                <c:pt idx="1100">
                  <c:v>39609.757457175932</c:v>
                </c:pt>
                <c:pt idx="1101">
                  <c:v>39609.758151562484</c:v>
                </c:pt>
                <c:pt idx="1102">
                  <c:v>39609.758845949145</c:v>
                </c:pt>
                <c:pt idx="1103">
                  <c:v>39609.759540335624</c:v>
                </c:pt>
                <c:pt idx="1104">
                  <c:v>39609.76023472222</c:v>
                </c:pt>
                <c:pt idx="1105">
                  <c:v>39609.760929108794</c:v>
                </c:pt>
                <c:pt idx="1106">
                  <c:v>39609.761623495324</c:v>
                </c:pt>
                <c:pt idx="1107">
                  <c:v>39609.762317881934</c:v>
                </c:pt>
                <c:pt idx="1108">
                  <c:v>39609.763012268515</c:v>
                </c:pt>
                <c:pt idx="1109">
                  <c:v>39609.763706654972</c:v>
                </c:pt>
                <c:pt idx="1110">
                  <c:v>39609.764401041575</c:v>
                </c:pt>
                <c:pt idx="1111">
                  <c:v>39609.765095428244</c:v>
                </c:pt>
                <c:pt idx="1112">
                  <c:v>39609.765789814679</c:v>
                </c:pt>
                <c:pt idx="1113">
                  <c:v>39609.766484201267</c:v>
                </c:pt>
                <c:pt idx="1114">
                  <c:v>39609.767178587877</c:v>
                </c:pt>
                <c:pt idx="1115">
                  <c:v>39609.767872974538</c:v>
                </c:pt>
                <c:pt idx="1116">
                  <c:v>39609.768567361105</c:v>
                </c:pt>
                <c:pt idx="1117">
                  <c:v>39609.769261747599</c:v>
                </c:pt>
                <c:pt idx="1118">
                  <c:v>39609.769956134194</c:v>
                </c:pt>
                <c:pt idx="1119">
                  <c:v>39609.770650520826</c:v>
                </c:pt>
                <c:pt idx="1120">
                  <c:v>39609.77134490732</c:v>
                </c:pt>
                <c:pt idx="1121">
                  <c:v>39609.772039294068</c:v>
                </c:pt>
                <c:pt idx="1122">
                  <c:v>39609.772733680555</c:v>
                </c:pt>
                <c:pt idx="1123">
                  <c:v>39609.773428067034</c:v>
                </c:pt>
                <c:pt idx="1124">
                  <c:v>39609.774122453629</c:v>
                </c:pt>
                <c:pt idx="1125">
                  <c:v>39609.774816840283</c:v>
                </c:pt>
                <c:pt idx="1126">
                  <c:v>39609.775511226893</c:v>
                </c:pt>
                <c:pt idx="1127">
                  <c:v>39609.776205613351</c:v>
                </c:pt>
                <c:pt idx="1128">
                  <c:v>39609.776900000004</c:v>
                </c:pt>
                <c:pt idx="1129">
                  <c:v>39609.777594386593</c:v>
                </c:pt>
                <c:pt idx="1130">
                  <c:v>39609.778288773145</c:v>
                </c:pt>
                <c:pt idx="1131">
                  <c:v>39609.778983159726</c:v>
                </c:pt>
                <c:pt idx="1132">
                  <c:v>39609.779677546285</c:v>
                </c:pt>
                <c:pt idx="1133">
                  <c:v>39609.780371932873</c:v>
                </c:pt>
                <c:pt idx="1134">
                  <c:v>39609.781066319425</c:v>
                </c:pt>
                <c:pt idx="1135">
                  <c:v>39609.781760705904</c:v>
                </c:pt>
                <c:pt idx="1136">
                  <c:v>39609.782455092602</c:v>
                </c:pt>
                <c:pt idx="1137">
                  <c:v>39609.783149479168</c:v>
                </c:pt>
                <c:pt idx="1138">
                  <c:v>39609.783843865633</c:v>
                </c:pt>
                <c:pt idx="1139">
                  <c:v>39609.784538252396</c:v>
                </c:pt>
                <c:pt idx="1140">
                  <c:v>39609.785232638889</c:v>
                </c:pt>
                <c:pt idx="1141">
                  <c:v>39609.785927025456</c:v>
                </c:pt>
                <c:pt idx="1142">
                  <c:v>39609.786621412037</c:v>
                </c:pt>
                <c:pt idx="1143">
                  <c:v>39609.787315798611</c:v>
                </c:pt>
                <c:pt idx="1144">
                  <c:v>39609.788010185192</c:v>
                </c:pt>
                <c:pt idx="1145">
                  <c:v>39609.788704571671</c:v>
                </c:pt>
                <c:pt idx="1146">
                  <c:v>39609.789398958332</c:v>
                </c:pt>
                <c:pt idx="1147">
                  <c:v>39609.790093344913</c:v>
                </c:pt>
                <c:pt idx="1148">
                  <c:v>39609.790787731319</c:v>
                </c:pt>
                <c:pt idx="1149">
                  <c:v>39609.791482117915</c:v>
                </c:pt>
                <c:pt idx="1150">
                  <c:v>39609.792176504576</c:v>
                </c:pt>
                <c:pt idx="1151">
                  <c:v>39609.792870891186</c:v>
                </c:pt>
                <c:pt idx="1152">
                  <c:v>39609.793565277774</c:v>
                </c:pt>
                <c:pt idx="1153">
                  <c:v>39609.794259664355</c:v>
                </c:pt>
                <c:pt idx="1154">
                  <c:v>39609.794954050929</c:v>
                </c:pt>
                <c:pt idx="1155">
                  <c:v>39609.795648437474</c:v>
                </c:pt>
                <c:pt idx="1156">
                  <c:v>39609.796342824076</c:v>
                </c:pt>
                <c:pt idx="1157">
                  <c:v>39609.797037210585</c:v>
                </c:pt>
                <c:pt idx="1158">
                  <c:v>39609.797731597137</c:v>
                </c:pt>
                <c:pt idx="1159">
                  <c:v>39609.798425983667</c:v>
                </c:pt>
                <c:pt idx="1160">
                  <c:v>39609.799120370277</c:v>
                </c:pt>
                <c:pt idx="1161">
                  <c:v>39609.799814756945</c:v>
                </c:pt>
                <c:pt idx="1162">
                  <c:v>39609.800509143613</c:v>
                </c:pt>
                <c:pt idx="1163">
                  <c:v>39609.801203530085</c:v>
                </c:pt>
                <c:pt idx="1164">
                  <c:v>39609.801897916666</c:v>
                </c:pt>
                <c:pt idx="1165">
                  <c:v>39609.80259230324</c:v>
                </c:pt>
                <c:pt idx="1166">
                  <c:v>39609.803286689814</c:v>
                </c:pt>
                <c:pt idx="1167">
                  <c:v>39609.803981076388</c:v>
                </c:pt>
                <c:pt idx="1168">
                  <c:v>39609.804675463012</c:v>
                </c:pt>
                <c:pt idx="1169">
                  <c:v>39609.805369849542</c:v>
                </c:pt>
                <c:pt idx="1170">
                  <c:v>39609.806064236189</c:v>
                </c:pt>
                <c:pt idx="1171">
                  <c:v>39609.806758622683</c:v>
                </c:pt>
                <c:pt idx="1172">
                  <c:v>39609.807453009256</c:v>
                </c:pt>
                <c:pt idx="1173">
                  <c:v>39609.80814739591</c:v>
                </c:pt>
                <c:pt idx="1174">
                  <c:v>39609.808841782411</c:v>
                </c:pt>
                <c:pt idx="1175">
                  <c:v>39609.809536169043</c:v>
                </c:pt>
                <c:pt idx="1176">
                  <c:v>39609.810230555602</c:v>
                </c:pt>
                <c:pt idx="1177">
                  <c:v>39609.810924942212</c:v>
                </c:pt>
                <c:pt idx="1178">
                  <c:v>39609.811619328844</c:v>
                </c:pt>
                <c:pt idx="1179">
                  <c:v>39609.81231371528</c:v>
                </c:pt>
                <c:pt idx="1180">
                  <c:v>39609.813008101853</c:v>
                </c:pt>
                <c:pt idx="1181">
                  <c:v>39609.813702488442</c:v>
                </c:pt>
                <c:pt idx="1182">
                  <c:v>39609.814396875074</c:v>
                </c:pt>
                <c:pt idx="1183">
                  <c:v>39609.815091261582</c:v>
                </c:pt>
                <c:pt idx="1184">
                  <c:v>39609.815785648148</c:v>
                </c:pt>
                <c:pt idx="1185">
                  <c:v>39609.816480034722</c:v>
                </c:pt>
                <c:pt idx="1186">
                  <c:v>39609.817174421296</c:v>
                </c:pt>
                <c:pt idx="1187">
                  <c:v>39609.817868807892</c:v>
                </c:pt>
                <c:pt idx="1188">
                  <c:v>39609.818563194582</c:v>
                </c:pt>
                <c:pt idx="1189">
                  <c:v>39609.819257581017</c:v>
                </c:pt>
                <c:pt idx="1190">
                  <c:v>39609.819951967591</c:v>
                </c:pt>
                <c:pt idx="1191">
                  <c:v>39609.820646354201</c:v>
                </c:pt>
                <c:pt idx="1192">
                  <c:v>39609.821340740724</c:v>
                </c:pt>
                <c:pt idx="1193">
                  <c:v>39609.822035127312</c:v>
                </c:pt>
                <c:pt idx="1194">
                  <c:v>39609.822729513799</c:v>
                </c:pt>
                <c:pt idx="1195">
                  <c:v>39609.823423900387</c:v>
                </c:pt>
                <c:pt idx="1196">
                  <c:v>39609.824118287041</c:v>
                </c:pt>
                <c:pt idx="1197">
                  <c:v>39609.824812673614</c:v>
                </c:pt>
                <c:pt idx="1198">
                  <c:v>39609.825507060188</c:v>
                </c:pt>
                <c:pt idx="1199">
                  <c:v>39609.826201446871</c:v>
                </c:pt>
                <c:pt idx="1200">
                  <c:v>39609.826895833336</c:v>
                </c:pt>
                <c:pt idx="1201">
                  <c:v>39609.827590219909</c:v>
                </c:pt>
                <c:pt idx="1202">
                  <c:v>39609.828284606483</c:v>
                </c:pt>
                <c:pt idx="1203">
                  <c:v>39609.828978993093</c:v>
                </c:pt>
                <c:pt idx="1204">
                  <c:v>39609.829673379631</c:v>
                </c:pt>
                <c:pt idx="1205">
                  <c:v>39609.830367766204</c:v>
                </c:pt>
                <c:pt idx="1206">
                  <c:v>39609.831062152778</c:v>
                </c:pt>
                <c:pt idx="1207">
                  <c:v>39609.831756539279</c:v>
                </c:pt>
                <c:pt idx="1208">
                  <c:v>39609.832450925933</c:v>
                </c:pt>
                <c:pt idx="1209">
                  <c:v>39609.833145312485</c:v>
                </c:pt>
                <c:pt idx="1210">
                  <c:v>39609.833839699153</c:v>
                </c:pt>
                <c:pt idx="1211">
                  <c:v>39609.834534085647</c:v>
                </c:pt>
                <c:pt idx="1212">
                  <c:v>39609.835228472242</c:v>
                </c:pt>
                <c:pt idx="1213">
                  <c:v>39609.835922858794</c:v>
                </c:pt>
                <c:pt idx="1214">
                  <c:v>39609.83661724547</c:v>
                </c:pt>
                <c:pt idx="1215">
                  <c:v>39609.837311631934</c:v>
                </c:pt>
                <c:pt idx="1216">
                  <c:v>39609.838006018595</c:v>
                </c:pt>
                <c:pt idx="1217">
                  <c:v>39609.838700405089</c:v>
                </c:pt>
                <c:pt idx="1218">
                  <c:v>39609.83939479167</c:v>
                </c:pt>
                <c:pt idx="1219">
                  <c:v>39609.840089178317</c:v>
                </c:pt>
                <c:pt idx="1220">
                  <c:v>39609.840783564774</c:v>
                </c:pt>
                <c:pt idx="1221">
                  <c:v>39609.841477951384</c:v>
                </c:pt>
                <c:pt idx="1222">
                  <c:v>39609.842172338038</c:v>
                </c:pt>
                <c:pt idx="1223">
                  <c:v>39609.842866724612</c:v>
                </c:pt>
                <c:pt idx="1224">
                  <c:v>39609.843561111105</c:v>
                </c:pt>
                <c:pt idx="1225">
                  <c:v>39609.844255497846</c:v>
                </c:pt>
                <c:pt idx="1226">
                  <c:v>39609.84494988426</c:v>
                </c:pt>
                <c:pt idx="1227">
                  <c:v>39609.845644270841</c:v>
                </c:pt>
                <c:pt idx="1228">
                  <c:v>39609.84633865748</c:v>
                </c:pt>
                <c:pt idx="1229">
                  <c:v>39609.847033044069</c:v>
                </c:pt>
                <c:pt idx="1230">
                  <c:v>39609.847727430562</c:v>
                </c:pt>
                <c:pt idx="1231">
                  <c:v>39609.848421817129</c:v>
                </c:pt>
                <c:pt idx="1232">
                  <c:v>39609.849116203703</c:v>
                </c:pt>
                <c:pt idx="1233">
                  <c:v>39609.849810590291</c:v>
                </c:pt>
                <c:pt idx="1234">
                  <c:v>39609.850504976996</c:v>
                </c:pt>
                <c:pt idx="1235">
                  <c:v>39609.851199363431</c:v>
                </c:pt>
                <c:pt idx="1236">
                  <c:v>39609.851893750012</c:v>
                </c:pt>
                <c:pt idx="1237">
                  <c:v>39609.852588136659</c:v>
                </c:pt>
                <c:pt idx="1238">
                  <c:v>39609.853282523145</c:v>
                </c:pt>
                <c:pt idx="1239">
                  <c:v>39609.853976909719</c:v>
                </c:pt>
                <c:pt idx="1240">
                  <c:v>39609.854671296438</c:v>
                </c:pt>
                <c:pt idx="1241">
                  <c:v>39609.855365682881</c:v>
                </c:pt>
                <c:pt idx="1242">
                  <c:v>39609.856060069447</c:v>
                </c:pt>
                <c:pt idx="1243">
                  <c:v>39609.856754456167</c:v>
                </c:pt>
                <c:pt idx="1244">
                  <c:v>39609.857448842602</c:v>
                </c:pt>
                <c:pt idx="1245">
                  <c:v>39609.858143229212</c:v>
                </c:pt>
                <c:pt idx="1246">
                  <c:v>39609.858837615742</c:v>
                </c:pt>
                <c:pt idx="1247">
                  <c:v>39609.859532002396</c:v>
                </c:pt>
                <c:pt idx="1248">
                  <c:v>39609.860226388999</c:v>
                </c:pt>
                <c:pt idx="1249">
                  <c:v>39609.860920775456</c:v>
                </c:pt>
                <c:pt idx="1250">
                  <c:v>39609.861615162037</c:v>
                </c:pt>
                <c:pt idx="1251">
                  <c:v>39609.862309548611</c:v>
                </c:pt>
                <c:pt idx="1252">
                  <c:v>39609.863003935185</c:v>
                </c:pt>
                <c:pt idx="1253">
                  <c:v>39609.863698321758</c:v>
                </c:pt>
                <c:pt idx="1254">
                  <c:v>39609.864392708332</c:v>
                </c:pt>
                <c:pt idx="1255">
                  <c:v>39609.865087094913</c:v>
                </c:pt>
                <c:pt idx="1256">
                  <c:v>39609.8657814814</c:v>
                </c:pt>
                <c:pt idx="1257">
                  <c:v>39609.866475868053</c:v>
                </c:pt>
                <c:pt idx="1258">
                  <c:v>39609.867170254627</c:v>
                </c:pt>
                <c:pt idx="1259">
                  <c:v>39609.867864641194</c:v>
                </c:pt>
                <c:pt idx="1260">
                  <c:v>39609.868559027876</c:v>
                </c:pt>
                <c:pt idx="1261">
                  <c:v>39609.869253414348</c:v>
                </c:pt>
                <c:pt idx="1262">
                  <c:v>39609.869947800929</c:v>
                </c:pt>
                <c:pt idx="1263">
                  <c:v>39609.870642187503</c:v>
                </c:pt>
                <c:pt idx="1264">
                  <c:v>39609.871336574091</c:v>
                </c:pt>
                <c:pt idx="1265">
                  <c:v>39609.872030960651</c:v>
                </c:pt>
                <c:pt idx="1266">
                  <c:v>39609.872725347232</c:v>
                </c:pt>
                <c:pt idx="1267">
                  <c:v>39609.873419733784</c:v>
                </c:pt>
                <c:pt idx="1268">
                  <c:v>39609.874114120445</c:v>
                </c:pt>
                <c:pt idx="1269">
                  <c:v>39609.874808507011</c:v>
                </c:pt>
                <c:pt idx="1270">
                  <c:v>39609.875502893519</c:v>
                </c:pt>
                <c:pt idx="1271">
                  <c:v>39609.876197280093</c:v>
                </c:pt>
                <c:pt idx="1272">
                  <c:v>39609.876891666667</c:v>
                </c:pt>
                <c:pt idx="1273">
                  <c:v>39609.877586053226</c:v>
                </c:pt>
                <c:pt idx="1274">
                  <c:v>39609.878280439843</c:v>
                </c:pt>
                <c:pt idx="1275">
                  <c:v>39609.878974826468</c:v>
                </c:pt>
                <c:pt idx="1276">
                  <c:v>39609.879669212962</c:v>
                </c:pt>
                <c:pt idx="1277">
                  <c:v>39609.880363599543</c:v>
                </c:pt>
                <c:pt idx="1278">
                  <c:v>39609.881057986197</c:v>
                </c:pt>
                <c:pt idx="1279">
                  <c:v>39609.881752372683</c:v>
                </c:pt>
                <c:pt idx="1280">
                  <c:v>39609.882446759257</c:v>
                </c:pt>
                <c:pt idx="1281">
                  <c:v>39609.88314114583</c:v>
                </c:pt>
                <c:pt idx="1282">
                  <c:v>39609.883835532411</c:v>
                </c:pt>
                <c:pt idx="1283">
                  <c:v>39609.884529919043</c:v>
                </c:pt>
                <c:pt idx="1284">
                  <c:v>39609.885224305603</c:v>
                </c:pt>
                <c:pt idx="1285">
                  <c:v>39609.885918692213</c:v>
                </c:pt>
                <c:pt idx="1286">
                  <c:v>39609.886613078852</c:v>
                </c:pt>
                <c:pt idx="1287">
                  <c:v>39609.88730746528</c:v>
                </c:pt>
                <c:pt idx="1288">
                  <c:v>39609.888001851861</c:v>
                </c:pt>
                <c:pt idx="1289">
                  <c:v>39609.888696238559</c:v>
                </c:pt>
                <c:pt idx="1290">
                  <c:v>39609.889390625001</c:v>
                </c:pt>
                <c:pt idx="1291">
                  <c:v>39609.890085011575</c:v>
                </c:pt>
                <c:pt idx="1292">
                  <c:v>39609.890779398243</c:v>
                </c:pt>
                <c:pt idx="1293">
                  <c:v>39609.89147378465</c:v>
                </c:pt>
                <c:pt idx="1294">
                  <c:v>39609.892168171275</c:v>
                </c:pt>
                <c:pt idx="1295">
                  <c:v>39609.89286255787</c:v>
                </c:pt>
                <c:pt idx="1296">
                  <c:v>39609.893556944517</c:v>
                </c:pt>
                <c:pt idx="1297">
                  <c:v>39609.894251331018</c:v>
                </c:pt>
                <c:pt idx="1298">
                  <c:v>39609.894945717584</c:v>
                </c:pt>
                <c:pt idx="1299">
                  <c:v>39609.895640104165</c:v>
                </c:pt>
                <c:pt idx="1300">
                  <c:v>39609.896334490826</c:v>
                </c:pt>
                <c:pt idx="1301">
                  <c:v>39609.897028877305</c:v>
                </c:pt>
                <c:pt idx="1302">
                  <c:v>39609.897723263806</c:v>
                </c:pt>
                <c:pt idx="1303">
                  <c:v>39609.89841765046</c:v>
                </c:pt>
                <c:pt idx="1304">
                  <c:v>39609.899112037034</c:v>
                </c:pt>
                <c:pt idx="1305">
                  <c:v>39609.899806423608</c:v>
                </c:pt>
                <c:pt idx="1306">
                  <c:v>39609.900500810189</c:v>
                </c:pt>
                <c:pt idx="1307">
                  <c:v>39609.901195196762</c:v>
                </c:pt>
                <c:pt idx="1308">
                  <c:v>39609.901889583249</c:v>
                </c:pt>
                <c:pt idx="1309">
                  <c:v>39609.90258396991</c:v>
                </c:pt>
                <c:pt idx="1310">
                  <c:v>39609.9032783566</c:v>
                </c:pt>
                <c:pt idx="1311">
                  <c:v>39609.903972743057</c:v>
                </c:pt>
                <c:pt idx="1312">
                  <c:v>39609.904667129631</c:v>
                </c:pt>
                <c:pt idx="1313">
                  <c:v>39609.905361516176</c:v>
                </c:pt>
                <c:pt idx="1314">
                  <c:v>39609.906055902793</c:v>
                </c:pt>
                <c:pt idx="1315">
                  <c:v>39609.906750289352</c:v>
                </c:pt>
                <c:pt idx="1316">
                  <c:v>39609.907444675926</c:v>
                </c:pt>
                <c:pt idx="1317">
                  <c:v>39609.908139062543</c:v>
                </c:pt>
                <c:pt idx="1318">
                  <c:v>39609.908833449219</c:v>
                </c:pt>
                <c:pt idx="1319">
                  <c:v>39609.909527835625</c:v>
                </c:pt>
                <c:pt idx="1320">
                  <c:v>39609.910222222243</c:v>
                </c:pt>
                <c:pt idx="1321">
                  <c:v>39609.910916608875</c:v>
                </c:pt>
                <c:pt idx="1322">
                  <c:v>39609.911610995368</c:v>
                </c:pt>
                <c:pt idx="1323">
                  <c:v>39609.912305381942</c:v>
                </c:pt>
                <c:pt idx="1324">
                  <c:v>39609.912999768596</c:v>
                </c:pt>
                <c:pt idx="1325">
                  <c:v>39609.91369415509</c:v>
                </c:pt>
                <c:pt idx="1326">
                  <c:v>39609.914388541656</c:v>
                </c:pt>
                <c:pt idx="1327">
                  <c:v>39609.915082928244</c:v>
                </c:pt>
                <c:pt idx="1328">
                  <c:v>39609.915777314818</c:v>
                </c:pt>
                <c:pt idx="1329">
                  <c:v>39609.916471701385</c:v>
                </c:pt>
                <c:pt idx="1330">
                  <c:v>39609.917166087966</c:v>
                </c:pt>
                <c:pt idx="1331">
                  <c:v>39609.917860474612</c:v>
                </c:pt>
                <c:pt idx="1332">
                  <c:v>39609.918554861113</c:v>
                </c:pt>
                <c:pt idx="1333">
                  <c:v>39609.91924924776</c:v>
                </c:pt>
                <c:pt idx="1334">
                  <c:v>39609.919943634224</c:v>
                </c:pt>
                <c:pt idx="1335">
                  <c:v>39609.920638020842</c:v>
                </c:pt>
                <c:pt idx="1336">
                  <c:v>39609.921332407408</c:v>
                </c:pt>
                <c:pt idx="1337">
                  <c:v>39609.922026793982</c:v>
                </c:pt>
                <c:pt idx="1338">
                  <c:v>39609.922721180556</c:v>
                </c:pt>
                <c:pt idx="1339">
                  <c:v>39609.923415567049</c:v>
                </c:pt>
                <c:pt idx="1340">
                  <c:v>39609.924109953674</c:v>
                </c:pt>
                <c:pt idx="1341">
                  <c:v>39609.924804340291</c:v>
                </c:pt>
                <c:pt idx="1342">
                  <c:v>39609.92549872685</c:v>
                </c:pt>
                <c:pt idx="1343">
                  <c:v>39609.926193113424</c:v>
                </c:pt>
                <c:pt idx="1344">
                  <c:v>39609.926887500005</c:v>
                </c:pt>
                <c:pt idx="1345">
                  <c:v>39609.927581886572</c:v>
                </c:pt>
                <c:pt idx="1346">
                  <c:v>39609.928276273211</c:v>
                </c:pt>
                <c:pt idx="1347">
                  <c:v>39609.928970659705</c:v>
                </c:pt>
                <c:pt idx="1348">
                  <c:v>39609.929665046286</c:v>
                </c:pt>
                <c:pt idx="1349">
                  <c:v>39609.930359432969</c:v>
                </c:pt>
                <c:pt idx="1350">
                  <c:v>39609.931053819426</c:v>
                </c:pt>
                <c:pt idx="1351">
                  <c:v>39609.931748206021</c:v>
                </c:pt>
                <c:pt idx="1352">
                  <c:v>39609.932442592595</c:v>
                </c:pt>
                <c:pt idx="1353">
                  <c:v>39609.933136979169</c:v>
                </c:pt>
                <c:pt idx="1354">
                  <c:v>39609.933831365735</c:v>
                </c:pt>
                <c:pt idx="1355">
                  <c:v>39609.934525752316</c:v>
                </c:pt>
                <c:pt idx="1356">
                  <c:v>39609.93522013889</c:v>
                </c:pt>
                <c:pt idx="1357">
                  <c:v>39609.935914525464</c:v>
                </c:pt>
                <c:pt idx="1358">
                  <c:v>39609.936608912038</c:v>
                </c:pt>
                <c:pt idx="1359">
                  <c:v>39609.937303298611</c:v>
                </c:pt>
                <c:pt idx="1360">
                  <c:v>39609.937997685185</c:v>
                </c:pt>
                <c:pt idx="1361">
                  <c:v>39609.938692071759</c:v>
                </c:pt>
                <c:pt idx="1362">
                  <c:v>39609.939386458333</c:v>
                </c:pt>
                <c:pt idx="1363">
                  <c:v>39609.940080844943</c:v>
                </c:pt>
                <c:pt idx="1364">
                  <c:v>39609.94077523148</c:v>
                </c:pt>
                <c:pt idx="1365">
                  <c:v>39609.941469618054</c:v>
                </c:pt>
                <c:pt idx="1366">
                  <c:v>39609.942164004628</c:v>
                </c:pt>
                <c:pt idx="1367">
                  <c:v>39609.942858391274</c:v>
                </c:pt>
                <c:pt idx="1368">
                  <c:v>39609.943552777782</c:v>
                </c:pt>
                <c:pt idx="1369">
                  <c:v>39609.944247164349</c:v>
                </c:pt>
                <c:pt idx="1370">
                  <c:v>39609.944941550923</c:v>
                </c:pt>
                <c:pt idx="1371">
                  <c:v>39609.945635937511</c:v>
                </c:pt>
                <c:pt idx="1372">
                  <c:v>39609.946330324208</c:v>
                </c:pt>
                <c:pt idx="1373">
                  <c:v>39609.947024710586</c:v>
                </c:pt>
                <c:pt idx="1374">
                  <c:v>39609.947719097232</c:v>
                </c:pt>
                <c:pt idx="1375">
                  <c:v>39609.948413483799</c:v>
                </c:pt>
                <c:pt idx="1376">
                  <c:v>39609.949107870372</c:v>
                </c:pt>
                <c:pt idx="1377">
                  <c:v>39609.949802257011</c:v>
                </c:pt>
                <c:pt idx="1378">
                  <c:v>39609.950496643542</c:v>
                </c:pt>
                <c:pt idx="1379">
                  <c:v>39609.951191030086</c:v>
                </c:pt>
                <c:pt idx="1380">
                  <c:v>39609.951885416667</c:v>
                </c:pt>
                <c:pt idx="1381">
                  <c:v>39609.952579803241</c:v>
                </c:pt>
                <c:pt idx="1382">
                  <c:v>39609.953274189887</c:v>
                </c:pt>
                <c:pt idx="1383">
                  <c:v>39609.953968576388</c:v>
                </c:pt>
                <c:pt idx="1384">
                  <c:v>39609.954662962962</c:v>
                </c:pt>
                <c:pt idx="1385">
                  <c:v>39609.955357349645</c:v>
                </c:pt>
                <c:pt idx="1386">
                  <c:v>39609.956051736197</c:v>
                </c:pt>
                <c:pt idx="1387">
                  <c:v>39609.956746122683</c:v>
                </c:pt>
                <c:pt idx="1388">
                  <c:v>39609.957440509184</c:v>
                </c:pt>
                <c:pt idx="1389">
                  <c:v>39609.958134895918</c:v>
                </c:pt>
                <c:pt idx="1390">
                  <c:v>39609.958829282521</c:v>
                </c:pt>
                <c:pt idx="1391">
                  <c:v>39609.959523668993</c:v>
                </c:pt>
                <c:pt idx="1392">
                  <c:v>39609.960218055603</c:v>
                </c:pt>
                <c:pt idx="1393">
                  <c:v>39609.960912442213</c:v>
                </c:pt>
                <c:pt idx="1394">
                  <c:v>39609.961606828707</c:v>
                </c:pt>
                <c:pt idx="1395">
                  <c:v>39609.962301215208</c:v>
                </c:pt>
                <c:pt idx="1396">
                  <c:v>39609.962995601854</c:v>
                </c:pt>
                <c:pt idx="1397">
                  <c:v>39609.963689988428</c:v>
                </c:pt>
                <c:pt idx="1398">
                  <c:v>39609.964384375002</c:v>
                </c:pt>
                <c:pt idx="1399">
                  <c:v>39609.965078761576</c:v>
                </c:pt>
                <c:pt idx="1400">
                  <c:v>39609.965773148149</c:v>
                </c:pt>
                <c:pt idx="1401">
                  <c:v>39609.96646753465</c:v>
                </c:pt>
                <c:pt idx="1402">
                  <c:v>39609.967161921173</c:v>
                </c:pt>
                <c:pt idx="1403">
                  <c:v>39609.967856307892</c:v>
                </c:pt>
                <c:pt idx="1404">
                  <c:v>39609.968550694517</c:v>
                </c:pt>
                <c:pt idx="1405">
                  <c:v>39609.969245080996</c:v>
                </c:pt>
                <c:pt idx="1406">
                  <c:v>39609.969939467592</c:v>
                </c:pt>
                <c:pt idx="1407">
                  <c:v>39609.970633854202</c:v>
                </c:pt>
                <c:pt idx="1408">
                  <c:v>39609.971328240739</c:v>
                </c:pt>
                <c:pt idx="1409">
                  <c:v>39609.972022627306</c:v>
                </c:pt>
                <c:pt idx="1410">
                  <c:v>39609.972717013887</c:v>
                </c:pt>
                <c:pt idx="1411">
                  <c:v>39609.97341140046</c:v>
                </c:pt>
                <c:pt idx="1412">
                  <c:v>39609.974105787034</c:v>
                </c:pt>
                <c:pt idx="1413">
                  <c:v>39609.974800173608</c:v>
                </c:pt>
                <c:pt idx="1414">
                  <c:v>39609.975494560174</c:v>
                </c:pt>
                <c:pt idx="1415">
                  <c:v>39609.976188946763</c:v>
                </c:pt>
                <c:pt idx="1416">
                  <c:v>39609.976883333336</c:v>
                </c:pt>
                <c:pt idx="1417">
                  <c:v>39609.97757771991</c:v>
                </c:pt>
                <c:pt idx="1418">
                  <c:v>39609.978272106608</c:v>
                </c:pt>
                <c:pt idx="1419">
                  <c:v>39609.97896649313</c:v>
                </c:pt>
                <c:pt idx="1420">
                  <c:v>39609.979660879624</c:v>
                </c:pt>
                <c:pt idx="1421">
                  <c:v>39609.980355266212</c:v>
                </c:pt>
                <c:pt idx="1422">
                  <c:v>39609.981049652779</c:v>
                </c:pt>
                <c:pt idx="1423">
                  <c:v>39609.981744039324</c:v>
                </c:pt>
                <c:pt idx="1424">
                  <c:v>39609.98243842605</c:v>
                </c:pt>
                <c:pt idx="1425">
                  <c:v>39609.9831328125</c:v>
                </c:pt>
                <c:pt idx="1426">
                  <c:v>39609.983827199168</c:v>
                </c:pt>
                <c:pt idx="1427">
                  <c:v>39609.984521585626</c:v>
                </c:pt>
                <c:pt idx="1428">
                  <c:v>39609.985215972243</c:v>
                </c:pt>
                <c:pt idx="1429">
                  <c:v>39609.985910358875</c:v>
                </c:pt>
                <c:pt idx="1430">
                  <c:v>39609.986604745369</c:v>
                </c:pt>
                <c:pt idx="1431">
                  <c:v>39609.987299131943</c:v>
                </c:pt>
                <c:pt idx="1432">
                  <c:v>39609.987993518516</c:v>
                </c:pt>
                <c:pt idx="1433">
                  <c:v>39609.98868790509</c:v>
                </c:pt>
                <c:pt idx="1434">
                  <c:v>39609.989382291664</c:v>
                </c:pt>
                <c:pt idx="1435">
                  <c:v>39609.990076678238</c:v>
                </c:pt>
                <c:pt idx="1436">
                  <c:v>39609.990771064804</c:v>
                </c:pt>
                <c:pt idx="1437">
                  <c:v>39609.991465451283</c:v>
                </c:pt>
                <c:pt idx="1438">
                  <c:v>39609.992159837966</c:v>
                </c:pt>
                <c:pt idx="1439">
                  <c:v>39609.992854224613</c:v>
                </c:pt>
                <c:pt idx="1440">
                  <c:v>39609.993548611004</c:v>
                </c:pt>
                <c:pt idx="1441">
                  <c:v>39609.994242997687</c:v>
                </c:pt>
                <c:pt idx="1442">
                  <c:v>39609.994937384261</c:v>
                </c:pt>
                <c:pt idx="1443">
                  <c:v>39609.995631770835</c:v>
                </c:pt>
                <c:pt idx="1444">
                  <c:v>39609.996326157408</c:v>
                </c:pt>
                <c:pt idx="1445">
                  <c:v>39609.997020543975</c:v>
                </c:pt>
                <c:pt idx="1446">
                  <c:v>39609.997714930556</c:v>
                </c:pt>
                <c:pt idx="1447">
                  <c:v>39609.99840931713</c:v>
                </c:pt>
                <c:pt idx="1448">
                  <c:v>39609.99910370358</c:v>
                </c:pt>
                <c:pt idx="1449">
                  <c:v>39609.999798090277</c:v>
                </c:pt>
                <c:pt idx="1450">
                  <c:v>39610.000492476924</c:v>
                </c:pt>
                <c:pt idx="1451">
                  <c:v>39610.001186863294</c:v>
                </c:pt>
                <c:pt idx="1452">
                  <c:v>39610.001881249998</c:v>
                </c:pt>
                <c:pt idx="1453">
                  <c:v>39610.002575636601</c:v>
                </c:pt>
                <c:pt idx="1454">
                  <c:v>39610.003270023146</c:v>
                </c:pt>
                <c:pt idx="1455">
                  <c:v>39610.00396440972</c:v>
                </c:pt>
                <c:pt idx="1456">
                  <c:v>39610.004658796293</c:v>
                </c:pt>
                <c:pt idx="1457">
                  <c:v>39610.005353182867</c:v>
                </c:pt>
                <c:pt idx="1458">
                  <c:v>39610.006047569434</c:v>
                </c:pt>
                <c:pt idx="1459">
                  <c:v>39610.006741956022</c:v>
                </c:pt>
                <c:pt idx="1460">
                  <c:v>39610.007436342603</c:v>
                </c:pt>
                <c:pt idx="1461">
                  <c:v>39610.008130729169</c:v>
                </c:pt>
                <c:pt idx="1462">
                  <c:v>39610.008825115736</c:v>
                </c:pt>
                <c:pt idx="1463">
                  <c:v>39610.009519502317</c:v>
                </c:pt>
                <c:pt idx="1464">
                  <c:v>39610.010213889007</c:v>
                </c:pt>
                <c:pt idx="1465">
                  <c:v>39610.010908275493</c:v>
                </c:pt>
                <c:pt idx="1466">
                  <c:v>39610.011602662024</c:v>
                </c:pt>
                <c:pt idx="1467">
                  <c:v>39610.012297048721</c:v>
                </c:pt>
                <c:pt idx="1468">
                  <c:v>39610.012991435193</c:v>
                </c:pt>
                <c:pt idx="1469">
                  <c:v>39610.013685821687</c:v>
                </c:pt>
                <c:pt idx="1470">
                  <c:v>39610.014380208333</c:v>
                </c:pt>
                <c:pt idx="1471">
                  <c:v>39610.015074594943</c:v>
                </c:pt>
                <c:pt idx="1472">
                  <c:v>39610.015768981408</c:v>
                </c:pt>
                <c:pt idx="1473">
                  <c:v>39610.016463368062</c:v>
                </c:pt>
                <c:pt idx="1474">
                  <c:v>39610.017157754628</c:v>
                </c:pt>
                <c:pt idx="1475">
                  <c:v>39610.017852141202</c:v>
                </c:pt>
                <c:pt idx="1476">
                  <c:v>39610.018546527783</c:v>
                </c:pt>
                <c:pt idx="1477">
                  <c:v>39610.019240914335</c:v>
                </c:pt>
                <c:pt idx="1478">
                  <c:v>39610.019935301003</c:v>
                </c:pt>
                <c:pt idx="1479">
                  <c:v>39610.020629687475</c:v>
                </c:pt>
                <c:pt idx="1480">
                  <c:v>39610.02132407407</c:v>
                </c:pt>
                <c:pt idx="1481">
                  <c:v>39610.022018460651</c:v>
                </c:pt>
                <c:pt idx="1482">
                  <c:v>39610.022712847225</c:v>
                </c:pt>
                <c:pt idx="1483">
                  <c:v>39610.023407233683</c:v>
                </c:pt>
                <c:pt idx="1484">
                  <c:v>39610.0241016203</c:v>
                </c:pt>
                <c:pt idx="1485">
                  <c:v>39610.024796006946</c:v>
                </c:pt>
                <c:pt idx="1486">
                  <c:v>39610.02549039352</c:v>
                </c:pt>
                <c:pt idx="1487">
                  <c:v>39610.026184780014</c:v>
                </c:pt>
                <c:pt idx="1488">
                  <c:v>39610.026879166668</c:v>
                </c:pt>
                <c:pt idx="1489">
                  <c:v>39610.027573553176</c:v>
                </c:pt>
                <c:pt idx="1490">
                  <c:v>39610.028267939815</c:v>
                </c:pt>
                <c:pt idx="1491">
                  <c:v>39610.028962326389</c:v>
                </c:pt>
                <c:pt idx="1492">
                  <c:v>39610.029656712955</c:v>
                </c:pt>
                <c:pt idx="1493">
                  <c:v>39610.030351099602</c:v>
                </c:pt>
                <c:pt idx="1494">
                  <c:v>39610.03104548611</c:v>
                </c:pt>
                <c:pt idx="1495">
                  <c:v>39610.031739872684</c:v>
                </c:pt>
                <c:pt idx="1496">
                  <c:v>39610.032434259258</c:v>
                </c:pt>
                <c:pt idx="1497">
                  <c:v>39610.033128645824</c:v>
                </c:pt>
                <c:pt idx="1498">
                  <c:v>39610.033823032405</c:v>
                </c:pt>
                <c:pt idx="1499">
                  <c:v>39610.034517419059</c:v>
                </c:pt>
                <c:pt idx="1500">
                  <c:v>39610.035211805553</c:v>
                </c:pt>
                <c:pt idx="1501">
                  <c:v>39610.035906192141</c:v>
                </c:pt>
                <c:pt idx="1502">
                  <c:v>39610.036600578707</c:v>
                </c:pt>
                <c:pt idx="1503">
                  <c:v>39610.037294965274</c:v>
                </c:pt>
                <c:pt idx="1504">
                  <c:v>39610.037989351855</c:v>
                </c:pt>
                <c:pt idx="1505">
                  <c:v>39610.038683738429</c:v>
                </c:pt>
                <c:pt idx="1506">
                  <c:v>39610.039378125002</c:v>
                </c:pt>
                <c:pt idx="1507">
                  <c:v>39610.040072511576</c:v>
                </c:pt>
                <c:pt idx="1508">
                  <c:v>39610.040766898193</c:v>
                </c:pt>
                <c:pt idx="1509">
                  <c:v>39610.041461284651</c:v>
                </c:pt>
                <c:pt idx="1510">
                  <c:v>39610.042155671275</c:v>
                </c:pt>
                <c:pt idx="1511">
                  <c:v>39610.042850057893</c:v>
                </c:pt>
                <c:pt idx="1512">
                  <c:v>39610.043544444525</c:v>
                </c:pt>
                <c:pt idx="1513">
                  <c:v>39610.044238831018</c:v>
                </c:pt>
                <c:pt idx="1514">
                  <c:v>39610.044933217592</c:v>
                </c:pt>
                <c:pt idx="1515">
                  <c:v>39610.045627604166</c:v>
                </c:pt>
                <c:pt idx="1516">
                  <c:v>39610.04632199074</c:v>
                </c:pt>
                <c:pt idx="1517">
                  <c:v>39610.047016377313</c:v>
                </c:pt>
                <c:pt idx="1518">
                  <c:v>39610.047710763807</c:v>
                </c:pt>
                <c:pt idx="1519">
                  <c:v>39610.048405150461</c:v>
                </c:pt>
                <c:pt idx="1520">
                  <c:v>39610.049099537035</c:v>
                </c:pt>
                <c:pt idx="1521">
                  <c:v>39610.049793923594</c:v>
                </c:pt>
                <c:pt idx="1522">
                  <c:v>39610.050488310182</c:v>
                </c:pt>
                <c:pt idx="1523">
                  <c:v>39610.051182696756</c:v>
                </c:pt>
                <c:pt idx="1524">
                  <c:v>39610.051877083337</c:v>
                </c:pt>
                <c:pt idx="1525">
                  <c:v>39610.052571470005</c:v>
                </c:pt>
                <c:pt idx="1526">
                  <c:v>39610.053265856492</c:v>
                </c:pt>
                <c:pt idx="1527">
                  <c:v>39610.053960243058</c:v>
                </c:pt>
                <c:pt idx="1528">
                  <c:v>39610.054654629632</c:v>
                </c:pt>
                <c:pt idx="1529">
                  <c:v>39610.055349016206</c:v>
                </c:pt>
                <c:pt idx="1530">
                  <c:v>39610.056043402852</c:v>
                </c:pt>
                <c:pt idx="1531">
                  <c:v>39610.056737789353</c:v>
                </c:pt>
                <c:pt idx="1532">
                  <c:v>39610.057432175941</c:v>
                </c:pt>
                <c:pt idx="1533">
                  <c:v>39610.058126562501</c:v>
                </c:pt>
                <c:pt idx="1534">
                  <c:v>39610.058820949169</c:v>
                </c:pt>
                <c:pt idx="1535">
                  <c:v>39610.059515335648</c:v>
                </c:pt>
                <c:pt idx="1536">
                  <c:v>39610.060209722222</c:v>
                </c:pt>
                <c:pt idx="1537">
                  <c:v>39610.060904108796</c:v>
                </c:pt>
                <c:pt idx="1538">
                  <c:v>39610.061598495369</c:v>
                </c:pt>
                <c:pt idx="1539">
                  <c:v>39610.062292881936</c:v>
                </c:pt>
                <c:pt idx="1540">
                  <c:v>39610.062987268517</c:v>
                </c:pt>
                <c:pt idx="1541">
                  <c:v>39610.063681654974</c:v>
                </c:pt>
                <c:pt idx="1542">
                  <c:v>39610.064376041664</c:v>
                </c:pt>
                <c:pt idx="1543">
                  <c:v>39610.065070428238</c:v>
                </c:pt>
                <c:pt idx="1544">
                  <c:v>39610.065764814673</c:v>
                </c:pt>
                <c:pt idx="1545">
                  <c:v>39610.066459201385</c:v>
                </c:pt>
                <c:pt idx="1546">
                  <c:v>39610.067153587894</c:v>
                </c:pt>
                <c:pt idx="1547">
                  <c:v>39610.06784797454</c:v>
                </c:pt>
                <c:pt idx="1548">
                  <c:v>39610.068542361114</c:v>
                </c:pt>
                <c:pt idx="1549">
                  <c:v>39610.069236747688</c:v>
                </c:pt>
                <c:pt idx="1550">
                  <c:v>39610.069931134254</c:v>
                </c:pt>
                <c:pt idx="1551">
                  <c:v>39610.070625520835</c:v>
                </c:pt>
                <c:pt idx="1552">
                  <c:v>39610.071319907409</c:v>
                </c:pt>
                <c:pt idx="1553">
                  <c:v>39610.072014294085</c:v>
                </c:pt>
                <c:pt idx="1554">
                  <c:v>39610.072708680556</c:v>
                </c:pt>
                <c:pt idx="1555">
                  <c:v>39610.073403067057</c:v>
                </c:pt>
                <c:pt idx="1556">
                  <c:v>39610.074097453711</c:v>
                </c:pt>
                <c:pt idx="1557">
                  <c:v>39610.074791840278</c:v>
                </c:pt>
                <c:pt idx="1558">
                  <c:v>39610.075486226851</c:v>
                </c:pt>
                <c:pt idx="1559">
                  <c:v>39610.076180613294</c:v>
                </c:pt>
                <c:pt idx="1560">
                  <c:v>39610.076875000013</c:v>
                </c:pt>
                <c:pt idx="1561">
                  <c:v>39610.077569386602</c:v>
                </c:pt>
                <c:pt idx="1562">
                  <c:v>39610.078263773146</c:v>
                </c:pt>
                <c:pt idx="1563">
                  <c:v>39610.078958159742</c:v>
                </c:pt>
                <c:pt idx="1564">
                  <c:v>39610.079652546294</c:v>
                </c:pt>
                <c:pt idx="1565">
                  <c:v>39610.080346932868</c:v>
                </c:pt>
                <c:pt idx="1566">
                  <c:v>39610.081041319434</c:v>
                </c:pt>
                <c:pt idx="1567">
                  <c:v>39610.081735706015</c:v>
                </c:pt>
                <c:pt idx="1568">
                  <c:v>39610.082430092603</c:v>
                </c:pt>
                <c:pt idx="1569">
                  <c:v>39610.083124479192</c:v>
                </c:pt>
                <c:pt idx="1570">
                  <c:v>39610.083818865744</c:v>
                </c:pt>
                <c:pt idx="1571">
                  <c:v>39610.084513252419</c:v>
                </c:pt>
                <c:pt idx="1572">
                  <c:v>39610.085207638891</c:v>
                </c:pt>
                <c:pt idx="1573">
                  <c:v>39610.085902025465</c:v>
                </c:pt>
                <c:pt idx="1574">
                  <c:v>39610.086596412126</c:v>
                </c:pt>
                <c:pt idx="1575">
                  <c:v>39610.087290798612</c:v>
                </c:pt>
                <c:pt idx="1576">
                  <c:v>39610.087985185186</c:v>
                </c:pt>
                <c:pt idx="1577">
                  <c:v>39610.08867957176</c:v>
                </c:pt>
                <c:pt idx="1578">
                  <c:v>39610.089373958333</c:v>
                </c:pt>
                <c:pt idx="1579">
                  <c:v>39610.09006834498</c:v>
                </c:pt>
                <c:pt idx="1580">
                  <c:v>39610.090762731335</c:v>
                </c:pt>
                <c:pt idx="1581">
                  <c:v>39610.091457118055</c:v>
                </c:pt>
                <c:pt idx="1582">
                  <c:v>39610.092151504585</c:v>
                </c:pt>
                <c:pt idx="1583">
                  <c:v>39610.092845891195</c:v>
                </c:pt>
                <c:pt idx="1584">
                  <c:v>39610.093540277776</c:v>
                </c:pt>
                <c:pt idx="1585">
                  <c:v>39610.09423466435</c:v>
                </c:pt>
                <c:pt idx="1586">
                  <c:v>39610.094929050923</c:v>
                </c:pt>
                <c:pt idx="1587">
                  <c:v>39610.095623437475</c:v>
                </c:pt>
                <c:pt idx="1588">
                  <c:v>39610.096317824093</c:v>
                </c:pt>
                <c:pt idx="1589">
                  <c:v>39610.097012210594</c:v>
                </c:pt>
                <c:pt idx="1590">
                  <c:v>39610.097706597175</c:v>
                </c:pt>
                <c:pt idx="1591">
                  <c:v>39610.098400983698</c:v>
                </c:pt>
                <c:pt idx="1592">
                  <c:v>39610.099095370373</c:v>
                </c:pt>
                <c:pt idx="1593">
                  <c:v>39610.099789756925</c:v>
                </c:pt>
                <c:pt idx="1594">
                  <c:v>39610.100484143521</c:v>
                </c:pt>
                <c:pt idx="1595">
                  <c:v>39610.101178530014</c:v>
                </c:pt>
                <c:pt idx="1596">
                  <c:v>39610.101872916654</c:v>
                </c:pt>
                <c:pt idx="1597">
                  <c:v>39610.102567303235</c:v>
                </c:pt>
                <c:pt idx="1598">
                  <c:v>39610.103261689743</c:v>
                </c:pt>
                <c:pt idx="1599">
                  <c:v>39610.103956076389</c:v>
                </c:pt>
                <c:pt idx="1600">
                  <c:v>39610.104650462963</c:v>
                </c:pt>
                <c:pt idx="1601">
                  <c:v>39610.105344849537</c:v>
                </c:pt>
                <c:pt idx="1602">
                  <c:v>39610.106039236205</c:v>
                </c:pt>
                <c:pt idx="1603">
                  <c:v>39610.106733622684</c:v>
                </c:pt>
                <c:pt idx="1604">
                  <c:v>39610.107428009185</c:v>
                </c:pt>
                <c:pt idx="1605">
                  <c:v>39610.108122395832</c:v>
                </c:pt>
                <c:pt idx="1606">
                  <c:v>39610.108816782413</c:v>
                </c:pt>
                <c:pt idx="1607">
                  <c:v>39610.109511169001</c:v>
                </c:pt>
                <c:pt idx="1608">
                  <c:v>39610.110205555553</c:v>
                </c:pt>
                <c:pt idx="1609">
                  <c:v>39610.110899942229</c:v>
                </c:pt>
                <c:pt idx="1610">
                  <c:v>39610.111594328773</c:v>
                </c:pt>
                <c:pt idx="1611">
                  <c:v>39610.112288715274</c:v>
                </c:pt>
                <c:pt idx="1612">
                  <c:v>39610.112983101855</c:v>
                </c:pt>
                <c:pt idx="1613">
                  <c:v>39610.113677488443</c:v>
                </c:pt>
                <c:pt idx="1614">
                  <c:v>39610.114371875003</c:v>
                </c:pt>
                <c:pt idx="1615">
                  <c:v>39610.115066261576</c:v>
                </c:pt>
                <c:pt idx="1616">
                  <c:v>39610.11576064815</c:v>
                </c:pt>
                <c:pt idx="1617">
                  <c:v>39610.116455034731</c:v>
                </c:pt>
                <c:pt idx="1618">
                  <c:v>39610.117149421276</c:v>
                </c:pt>
                <c:pt idx="1619">
                  <c:v>39610.117843807871</c:v>
                </c:pt>
                <c:pt idx="1620">
                  <c:v>39610.118538194612</c:v>
                </c:pt>
                <c:pt idx="1621">
                  <c:v>39610.119232581004</c:v>
                </c:pt>
                <c:pt idx="1622">
                  <c:v>39610.119926967585</c:v>
                </c:pt>
                <c:pt idx="1623">
                  <c:v>39610.120621354166</c:v>
                </c:pt>
                <c:pt idx="1624">
                  <c:v>39610.121315740726</c:v>
                </c:pt>
                <c:pt idx="1625">
                  <c:v>39610.122010127314</c:v>
                </c:pt>
                <c:pt idx="1626">
                  <c:v>39610.122704513742</c:v>
                </c:pt>
                <c:pt idx="1627">
                  <c:v>39610.123398900454</c:v>
                </c:pt>
                <c:pt idx="1628">
                  <c:v>39610.124093287035</c:v>
                </c:pt>
                <c:pt idx="1629">
                  <c:v>39610.124787673521</c:v>
                </c:pt>
                <c:pt idx="1630">
                  <c:v>39610.125482060044</c:v>
                </c:pt>
                <c:pt idx="1631">
                  <c:v>39610.126176446793</c:v>
                </c:pt>
                <c:pt idx="1632">
                  <c:v>39610.126870833257</c:v>
                </c:pt>
                <c:pt idx="1633">
                  <c:v>39610.127565219904</c:v>
                </c:pt>
                <c:pt idx="1634">
                  <c:v>39610.128259606492</c:v>
                </c:pt>
                <c:pt idx="1635">
                  <c:v>39610.128953993059</c:v>
                </c:pt>
                <c:pt idx="1636">
                  <c:v>39610.129648379625</c:v>
                </c:pt>
                <c:pt idx="1637">
                  <c:v>39610.130342766184</c:v>
                </c:pt>
                <c:pt idx="1638">
                  <c:v>39610.13103715278</c:v>
                </c:pt>
                <c:pt idx="1639">
                  <c:v>39610.131731539215</c:v>
                </c:pt>
                <c:pt idx="1640">
                  <c:v>39610.132425925927</c:v>
                </c:pt>
                <c:pt idx="1641">
                  <c:v>39610.133120312421</c:v>
                </c:pt>
                <c:pt idx="1642">
                  <c:v>39610.133814699082</c:v>
                </c:pt>
                <c:pt idx="1643">
                  <c:v>39610.134509085634</c:v>
                </c:pt>
                <c:pt idx="1644">
                  <c:v>39610.135203472222</c:v>
                </c:pt>
                <c:pt idx="1645">
                  <c:v>39610.135897858796</c:v>
                </c:pt>
                <c:pt idx="1646">
                  <c:v>39610.136592245392</c:v>
                </c:pt>
                <c:pt idx="1647">
                  <c:v>39610.137286631849</c:v>
                </c:pt>
                <c:pt idx="1648">
                  <c:v>39610.137981018474</c:v>
                </c:pt>
                <c:pt idx="1649">
                  <c:v>39610.138675405091</c:v>
                </c:pt>
                <c:pt idx="1650">
                  <c:v>39610.139369791585</c:v>
                </c:pt>
                <c:pt idx="1651">
                  <c:v>39610.140064178238</c:v>
                </c:pt>
                <c:pt idx="1652">
                  <c:v>39610.140758564805</c:v>
                </c:pt>
                <c:pt idx="1653">
                  <c:v>39610.141452951299</c:v>
                </c:pt>
                <c:pt idx="1654">
                  <c:v>39610.14214733796</c:v>
                </c:pt>
                <c:pt idx="1655">
                  <c:v>39610.142841724541</c:v>
                </c:pt>
                <c:pt idx="1656">
                  <c:v>39610.143536111114</c:v>
                </c:pt>
                <c:pt idx="1657">
                  <c:v>39610.144230497775</c:v>
                </c:pt>
                <c:pt idx="1658">
                  <c:v>39610.144924884255</c:v>
                </c:pt>
                <c:pt idx="1659">
                  <c:v>39610.145619270843</c:v>
                </c:pt>
                <c:pt idx="1660">
                  <c:v>39610.146313657409</c:v>
                </c:pt>
                <c:pt idx="1661">
                  <c:v>39610.147008043983</c:v>
                </c:pt>
                <c:pt idx="1662">
                  <c:v>39610.147702430557</c:v>
                </c:pt>
                <c:pt idx="1663">
                  <c:v>39610.148396817131</c:v>
                </c:pt>
                <c:pt idx="1664">
                  <c:v>39610.149091203704</c:v>
                </c:pt>
                <c:pt idx="1665">
                  <c:v>39610.149785590183</c:v>
                </c:pt>
                <c:pt idx="1666">
                  <c:v>39610.150479976939</c:v>
                </c:pt>
                <c:pt idx="1667">
                  <c:v>39610.151174363426</c:v>
                </c:pt>
                <c:pt idx="1668">
                  <c:v>39610.151868749999</c:v>
                </c:pt>
                <c:pt idx="1669">
                  <c:v>39610.152563136602</c:v>
                </c:pt>
                <c:pt idx="1670">
                  <c:v>39610.153257523147</c:v>
                </c:pt>
                <c:pt idx="1671">
                  <c:v>39610.15395190972</c:v>
                </c:pt>
                <c:pt idx="1672">
                  <c:v>39610.154646296367</c:v>
                </c:pt>
                <c:pt idx="1673">
                  <c:v>39610.155340682824</c:v>
                </c:pt>
                <c:pt idx="1674">
                  <c:v>39610.156035069442</c:v>
                </c:pt>
                <c:pt idx="1675">
                  <c:v>39610.156729456095</c:v>
                </c:pt>
                <c:pt idx="1676">
                  <c:v>39610.157423842589</c:v>
                </c:pt>
                <c:pt idx="1677">
                  <c:v>39610.158118229243</c:v>
                </c:pt>
                <c:pt idx="1678">
                  <c:v>39610.158812615744</c:v>
                </c:pt>
                <c:pt idx="1679">
                  <c:v>39610.159507002318</c:v>
                </c:pt>
                <c:pt idx="1680">
                  <c:v>39610.160201388891</c:v>
                </c:pt>
                <c:pt idx="1681">
                  <c:v>39610.160895775465</c:v>
                </c:pt>
                <c:pt idx="1682">
                  <c:v>39610.161590162024</c:v>
                </c:pt>
                <c:pt idx="1683">
                  <c:v>39610.162284548605</c:v>
                </c:pt>
                <c:pt idx="1684">
                  <c:v>39610.162978935186</c:v>
                </c:pt>
                <c:pt idx="1685">
                  <c:v>39610.163673321724</c:v>
                </c:pt>
                <c:pt idx="1686">
                  <c:v>39610.164367708334</c:v>
                </c:pt>
                <c:pt idx="1687">
                  <c:v>39610.165062094908</c:v>
                </c:pt>
                <c:pt idx="1688">
                  <c:v>39610.165756481474</c:v>
                </c:pt>
                <c:pt idx="1689">
                  <c:v>39610.166450868055</c:v>
                </c:pt>
                <c:pt idx="1690">
                  <c:v>39610.167145254585</c:v>
                </c:pt>
                <c:pt idx="1691">
                  <c:v>39610.167839641195</c:v>
                </c:pt>
                <c:pt idx="1692">
                  <c:v>39610.168534027791</c:v>
                </c:pt>
                <c:pt idx="1693">
                  <c:v>39610.16922841435</c:v>
                </c:pt>
                <c:pt idx="1694">
                  <c:v>39610.169922800924</c:v>
                </c:pt>
                <c:pt idx="1695">
                  <c:v>39610.170617187498</c:v>
                </c:pt>
                <c:pt idx="1696">
                  <c:v>39610.171311574071</c:v>
                </c:pt>
                <c:pt idx="1697">
                  <c:v>39610.172005960594</c:v>
                </c:pt>
                <c:pt idx="1698">
                  <c:v>39610.172700347204</c:v>
                </c:pt>
                <c:pt idx="1699">
                  <c:v>39610.173394733698</c:v>
                </c:pt>
                <c:pt idx="1700">
                  <c:v>39610.174089120381</c:v>
                </c:pt>
                <c:pt idx="1701">
                  <c:v>39610.174783506925</c:v>
                </c:pt>
                <c:pt idx="1702">
                  <c:v>39610.175477893521</c:v>
                </c:pt>
                <c:pt idx="1703">
                  <c:v>39610.176172280095</c:v>
                </c:pt>
                <c:pt idx="1704">
                  <c:v>39610.176866666654</c:v>
                </c:pt>
                <c:pt idx="1705">
                  <c:v>39610.177561053184</c:v>
                </c:pt>
                <c:pt idx="1706">
                  <c:v>39610.178255439896</c:v>
                </c:pt>
                <c:pt idx="1707">
                  <c:v>39610.17894982639</c:v>
                </c:pt>
                <c:pt idx="1708">
                  <c:v>39610.179644212956</c:v>
                </c:pt>
                <c:pt idx="1709">
                  <c:v>39610.180338599603</c:v>
                </c:pt>
                <c:pt idx="1710">
                  <c:v>39610.181032986111</c:v>
                </c:pt>
                <c:pt idx="1711">
                  <c:v>39610.181727372685</c:v>
                </c:pt>
                <c:pt idx="1712">
                  <c:v>39610.182421759186</c:v>
                </c:pt>
                <c:pt idx="1713">
                  <c:v>39610.183116145832</c:v>
                </c:pt>
                <c:pt idx="1714">
                  <c:v>39610.183810532406</c:v>
                </c:pt>
                <c:pt idx="1715">
                  <c:v>39610.184504919001</c:v>
                </c:pt>
                <c:pt idx="1716">
                  <c:v>39610.185199305553</c:v>
                </c:pt>
                <c:pt idx="1717">
                  <c:v>39610.185893692142</c:v>
                </c:pt>
                <c:pt idx="1718">
                  <c:v>39610.186588078774</c:v>
                </c:pt>
                <c:pt idx="1719">
                  <c:v>39610.187282465275</c:v>
                </c:pt>
                <c:pt idx="1720">
                  <c:v>39610.187976851834</c:v>
                </c:pt>
                <c:pt idx="1721">
                  <c:v>39610.188671238502</c:v>
                </c:pt>
                <c:pt idx="1722">
                  <c:v>39610.189365624996</c:v>
                </c:pt>
                <c:pt idx="1723">
                  <c:v>39610.190060011453</c:v>
                </c:pt>
                <c:pt idx="1724">
                  <c:v>39610.190754398202</c:v>
                </c:pt>
                <c:pt idx="1725">
                  <c:v>39610.191448784586</c:v>
                </c:pt>
                <c:pt idx="1726">
                  <c:v>39610.192143171182</c:v>
                </c:pt>
                <c:pt idx="1727">
                  <c:v>39610.192837557872</c:v>
                </c:pt>
                <c:pt idx="1728">
                  <c:v>39610.193531944446</c:v>
                </c:pt>
                <c:pt idx="1729">
                  <c:v>39610.194226331005</c:v>
                </c:pt>
                <c:pt idx="1730">
                  <c:v>39610.194920717498</c:v>
                </c:pt>
                <c:pt idx="1731">
                  <c:v>39610.195615104167</c:v>
                </c:pt>
                <c:pt idx="1732">
                  <c:v>39610.196309490741</c:v>
                </c:pt>
                <c:pt idx="1733">
                  <c:v>39610.19700387722</c:v>
                </c:pt>
                <c:pt idx="1734">
                  <c:v>39610.197698263815</c:v>
                </c:pt>
                <c:pt idx="1735">
                  <c:v>39610.198392650454</c:v>
                </c:pt>
                <c:pt idx="1736">
                  <c:v>39610.199087036985</c:v>
                </c:pt>
                <c:pt idx="1737">
                  <c:v>39610.199781423529</c:v>
                </c:pt>
                <c:pt idx="1738">
                  <c:v>39610.200475810176</c:v>
                </c:pt>
                <c:pt idx="1739">
                  <c:v>39610.201170196757</c:v>
                </c:pt>
                <c:pt idx="1740">
                  <c:v>39610.201864583178</c:v>
                </c:pt>
                <c:pt idx="1741">
                  <c:v>39610.202558969911</c:v>
                </c:pt>
                <c:pt idx="1742">
                  <c:v>39610.203253356492</c:v>
                </c:pt>
                <c:pt idx="1743">
                  <c:v>39610.203947742986</c:v>
                </c:pt>
                <c:pt idx="1744">
                  <c:v>39610.204642129625</c:v>
                </c:pt>
                <c:pt idx="1745">
                  <c:v>39610.205336516185</c:v>
                </c:pt>
                <c:pt idx="1746">
                  <c:v>39610.20603090278</c:v>
                </c:pt>
                <c:pt idx="1747">
                  <c:v>39610.206725289354</c:v>
                </c:pt>
                <c:pt idx="1748">
                  <c:v>39610.207419675928</c:v>
                </c:pt>
                <c:pt idx="1749">
                  <c:v>39610.208114062501</c:v>
                </c:pt>
                <c:pt idx="1750">
                  <c:v>39610.208808449184</c:v>
                </c:pt>
                <c:pt idx="1751">
                  <c:v>39610.209502835576</c:v>
                </c:pt>
                <c:pt idx="1752">
                  <c:v>39610.210197222223</c:v>
                </c:pt>
                <c:pt idx="1753">
                  <c:v>39610.210891608796</c:v>
                </c:pt>
                <c:pt idx="1754">
                  <c:v>39610.21158599537</c:v>
                </c:pt>
                <c:pt idx="1755">
                  <c:v>39610.212280381944</c:v>
                </c:pt>
                <c:pt idx="1756">
                  <c:v>39610.212974768518</c:v>
                </c:pt>
                <c:pt idx="1757">
                  <c:v>39610.213669155084</c:v>
                </c:pt>
                <c:pt idx="1758">
                  <c:v>39610.214363541585</c:v>
                </c:pt>
                <c:pt idx="1759">
                  <c:v>39610.215057928239</c:v>
                </c:pt>
                <c:pt idx="1760">
                  <c:v>39610.215752314805</c:v>
                </c:pt>
                <c:pt idx="1761">
                  <c:v>39610.216446701306</c:v>
                </c:pt>
                <c:pt idx="1762">
                  <c:v>39610.217141087924</c:v>
                </c:pt>
                <c:pt idx="1763">
                  <c:v>39610.217835474636</c:v>
                </c:pt>
                <c:pt idx="1764">
                  <c:v>39610.218529861108</c:v>
                </c:pt>
                <c:pt idx="1765">
                  <c:v>39610.219224247689</c:v>
                </c:pt>
                <c:pt idx="1766">
                  <c:v>39610.219918634255</c:v>
                </c:pt>
                <c:pt idx="1767">
                  <c:v>39610.220613020836</c:v>
                </c:pt>
                <c:pt idx="1768">
                  <c:v>39610.221307407337</c:v>
                </c:pt>
                <c:pt idx="1769">
                  <c:v>39610.222001793984</c:v>
                </c:pt>
                <c:pt idx="1770">
                  <c:v>39610.222696180557</c:v>
                </c:pt>
                <c:pt idx="1771">
                  <c:v>39610.223390566985</c:v>
                </c:pt>
                <c:pt idx="1772">
                  <c:v>39610.224084953581</c:v>
                </c:pt>
                <c:pt idx="1773">
                  <c:v>39610.224779340278</c:v>
                </c:pt>
                <c:pt idx="1774">
                  <c:v>39610.225473726779</c:v>
                </c:pt>
                <c:pt idx="1775">
                  <c:v>39610.226168113302</c:v>
                </c:pt>
                <c:pt idx="1776">
                  <c:v>39610.226862499992</c:v>
                </c:pt>
                <c:pt idx="1777">
                  <c:v>39610.227556886573</c:v>
                </c:pt>
                <c:pt idx="1778">
                  <c:v>39610.228251273147</c:v>
                </c:pt>
                <c:pt idx="1779">
                  <c:v>39610.228945659626</c:v>
                </c:pt>
                <c:pt idx="1780">
                  <c:v>39610.229640046222</c:v>
                </c:pt>
                <c:pt idx="1781">
                  <c:v>39610.230334432868</c:v>
                </c:pt>
                <c:pt idx="1782">
                  <c:v>39610.231028819333</c:v>
                </c:pt>
                <c:pt idx="1783">
                  <c:v>39610.231723205943</c:v>
                </c:pt>
                <c:pt idx="1784">
                  <c:v>39610.23241759259</c:v>
                </c:pt>
                <c:pt idx="1785">
                  <c:v>39610.233111979156</c:v>
                </c:pt>
                <c:pt idx="1786">
                  <c:v>39610.233806365657</c:v>
                </c:pt>
                <c:pt idx="1787">
                  <c:v>39610.234500752304</c:v>
                </c:pt>
                <c:pt idx="1788">
                  <c:v>39610.235195138885</c:v>
                </c:pt>
                <c:pt idx="1789">
                  <c:v>39610.235889525393</c:v>
                </c:pt>
                <c:pt idx="1790">
                  <c:v>39610.236583912025</c:v>
                </c:pt>
                <c:pt idx="1791">
                  <c:v>39610.237278298613</c:v>
                </c:pt>
                <c:pt idx="1792">
                  <c:v>39610.237972685107</c:v>
                </c:pt>
                <c:pt idx="1793">
                  <c:v>39610.238667071724</c:v>
                </c:pt>
                <c:pt idx="1794">
                  <c:v>39610.239361458334</c:v>
                </c:pt>
                <c:pt idx="1795">
                  <c:v>39610.240055844988</c:v>
                </c:pt>
                <c:pt idx="1796">
                  <c:v>39610.240750231475</c:v>
                </c:pt>
                <c:pt idx="1797">
                  <c:v>39610.241444617946</c:v>
                </c:pt>
                <c:pt idx="1798">
                  <c:v>39610.242139004629</c:v>
                </c:pt>
                <c:pt idx="1799">
                  <c:v>39610.242833391203</c:v>
                </c:pt>
                <c:pt idx="1800">
                  <c:v>39610.243527777777</c:v>
                </c:pt>
                <c:pt idx="1801">
                  <c:v>39610.244222164351</c:v>
                </c:pt>
                <c:pt idx="1802">
                  <c:v>39610.244916550932</c:v>
                </c:pt>
                <c:pt idx="1803">
                  <c:v>39610.245610937476</c:v>
                </c:pt>
                <c:pt idx="1804">
                  <c:v>39610.246305324144</c:v>
                </c:pt>
                <c:pt idx="1805">
                  <c:v>39610.246999710624</c:v>
                </c:pt>
                <c:pt idx="1806">
                  <c:v>39610.247694097205</c:v>
                </c:pt>
                <c:pt idx="1807">
                  <c:v>39610.248388483786</c:v>
                </c:pt>
                <c:pt idx="1808">
                  <c:v>39610.249082870374</c:v>
                </c:pt>
                <c:pt idx="1809">
                  <c:v>39610.249777256948</c:v>
                </c:pt>
                <c:pt idx="1810">
                  <c:v>39610.250471643521</c:v>
                </c:pt>
                <c:pt idx="1811">
                  <c:v>39610.251166030022</c:v>
                </c:pt>
                <c:pt idx="1812">
                  <c:v>39610.251860416654</c:v>
                </c:pt>
                <c:pt idx="1813">
                  <c:v>39610.252554803235</c:v>
                </c:pt>
                <c:pt idx="1814">
                  <c:v>39610.253249189816</c:v>
                </c:pt>
                <c:pt idx="1815">
                  <c:v>39610.253943576376</c:v>
                </c:pt>
                <c:pt idx="1816">
                  <c:v>39610.254637962993</c:v>
                </c:pt>
                <c:pt idx="1817">
                  <c:v>39610.255332349603</c:v>
                </c:pt>
                <c:pt idx="1818">
                  <c:v>39610.256026736111</c:v>
                </c:pt>
                <c:pt idx="1819">
                  <c:v>39610.256721122685</c:v>
                </c:pt>
                <c:pt idx="1820">
                  <c:v>39610.257415509186</c:v>
                </c:pt>
                <c:pt idx="1821">
                  <c:v>39610.258109895833</c:v>
                </c:pt>
                <c:pt idx="1822">
                  <c:v>39610.258804282443</c:v>
                </c:pt>
                <c:pt idx="1823">
                  <c:v>39610.25949866898</c:v>
                </c:pt>
                <c:pt idx="1824">
                  <c:v>39610.260193055554</c:v>
                </c:pt>
                <c:pt idx="1825">
                  <c:v>39610.260887442142</c:v>
                </c:pt>
                <c:pt idx="1826">
                  <c:v>39610.261581828621</c:v>
                </c:pt>
                <c:pt idx="1827">
                  <c:v>39610.262276215275</c:v>
                </c:pt>
                <c:pt idx="1828">
                  <c:v>39610.262970601732</c:v>
                </c:pt>
                <c:pt idx="1829">
                  <c:v>39610.263664988342</c:v>
                </c:pt>
                <c:pt idx="1830">
                  <c:v>39610.264359375011</c:v>
                </c:pt>
                <c:pt idx="1831">
                  <c:v>39610.265053761468</c:v>
                </c:pt>
                <c:pt idx="1832">
                  <c:v>39610.265748148151</c:v>
                </c:pt>
                <c:pt idx="1833">
                  <c:v>39610.266442534594</c:v>
                </c:pt>
                <c:pt idx="1834">
                  <c:v>39610.267136921189</c:v>
                </c:pt>
                <c:pt idx="1835">
                  <c:v>39610.267831307872</c:v>
                </c:pt>
                <c:pt idx="1836">
                  <c:v>39610.268525694446</c:v>
                </c:pt>
                <c:pt idx="1837">
                  <c:v>39610.269220080976</c:v>
                </c:pt>
                <c:pt idx="1838">
                  <c:v>39610.269914467586</c:v>
                </c:pt>
                <c:pt idx="1839">
                  <c:v>39610.270608854167</c:v>
                </c:pt>
                <c:pt idx="1840">
                  <c:v>39610.271303240734</c:v>
                </c:pt>
                <c:pt idx="1841">
                  <c:v>39610.271997627227</c:v>
                </c:pt>
                <c:pt idx="1842">
                  <c:v>39610.272692013874</c:v>
                </c:pt>
                <c:pt idx="1843">
                  <c:v>39610.273386400455</c:v>
                </c:pt>
                <c:pt idx="1844">
                  <c:v>39610.274080786985</c:v>
                </c:pt>
                <c:pt idx="1845">
                  <c:v>39610.274775173595</c:v>
                </c:pt>
                <c:pt idx="1846">
                  <c:v>39610.275469560052</c:v>
                </c:pt>
                <c:pt idx="1847">
                  <c:v>39610.276163946757</c:v>
                </c:pt>
                <c:pt idx="1848">
                  <c:v>39610.276858333331</c:v>
                </c:pt>
                <c:pt idx="1849">
                  <c:v>39610.277552719905</c:v>
                </c:pt>
                <c:pt idx="1850">
                  <c:v>39610.278247106493</c:v>
                </c:pt>
                <c:pt idx="1851">
                  <c:v>39610.278941493052</c:v>
                </c:pt>
                <c:pt idx="1852">
                  <c:v>39610.279635879626</c:v>
                </c:pt>
                <c:pt idx="1853">
                  <c:v>39610.280330266207</c:v>
                </c:pt>
                <c:pt idx="1854">
                  <c:v>39610.281024652708</c:v>
                </c:pt>
                <c:pt idx="1855">
                  <c:v>39610.281719039354</c:v>
                </c:pt>
                <c:pt idx="1856">
                  <c:v>39610.282413425943</c:v>
                </c:pt>
                <c:pt idx="1857">
                  <c:v>39610.283107812429</c:v>
                </c:pt>
                <c:pt idx="1858">
                  <c:v>39610.283802199083</c:v>
                </c:pt>
                <c:pt idx="1859">
                  <c:v>39610.284496585584</c:v>
                </c:pt>
                <c:pt idx="1860">
                  <c:v>39610.285190972194</c:v>
                </c:pt>
                <c:pt idx="1861">
                  <c:v>39610.285885358797</c:v>
                </c:pt>
                <c:pt idx="1862">
                  <c:v>39610.286579745392</c:v>
                </c:pt>
                <c:pt idx="1863">
                  <c:v>39610.287274131944</c:v>
                </c:pt>
                <c:pt idx="1864">
                  <c:v>39610.287968518474</c:v>
                </c:pt>
                <c:pt idx="1865">
                  <c:v>39610.288662905084</c:v>
                </c:pt>
                <c:pt idx="1866">
                  <c:v>39610.289357291666</c:v>
                </c:pt>
                <c:pt idx="1867">
                  <c:v>39610.290051678225</c:v>
                </c:pt>
                <c:pt idx="1868">
                  <c:v>39610.290746064697</c:v>
                </c:pt>
                <c:pt idx="1869">
                  <c:v>39610.291440451219</c:v>
                </c:pt>
                <c:pt idx="1870">
                  <c:v>39610.292134837924</c:v>
                </c:pt>
                <c:pt idx="1871">
                  <c:v>39610.292829224541</c:v>
                </c:pt>
                <c:pt idx="1872">
                  <c:v>39610.293523610962</c:v>
                </c:pt>
                <c:pt idx="1873">
                  <c:v>39610.294217997682</c:v>
                </c:pt>
                <c:pt idx="1874">
                  <c:v>39610.294912384255</c:v>
                </c:pt>
                <c:pt idx="1875">
                  <c:v>39610.295606770756</c:v>
                </c:pt>
                <c:pt idx="1876">
                  <c:v>39610.296301157374</c:v>
                </c:pt>
                <c:pt idx="1877">
                  <c:v>39610.296995543984</c:v>
                </c:pt>
                <c:pt idx="1878">
                  <c:v>39610.29768993047</c:v>
                </c:pt>
                <c:pt idx="1879">
                  <c:v>39610.298384317124</c:v>
                </c:pt>
                <c:pt idx="1880">
                  <c:v>39610.299078703581</c:v>
                </c:pt>
                <c:pt idx="1881">
                  <c:v>39610.299773090192</c:v>
                </c:pt>
                <c:pt idx="1882">
                  <c:v>39610.300467476947</c:v>
                </c:pt>
                <c:pt idx="1883">
                  <c:v>39610.301161863303</c:v>
                </c:pt>
                <c:pt idx="1884">
                  <c:v>39610.301856250073</c:v>
                </c:pt>
                <c:pt idx="1885">
                  <c:v>39610.302550636603</c:v>
                </c:pt>
                <c:pt idx="1886">
                  <c:v>39610.303245023148</c:v>
                </c:pt>
                <c:pt idx="1887">
                  <c:v>39610.303939409743</c:v>
                </c:pt>
                <c:pt idx="1888">
                  <c:v>39610.304633796375</c:v>
                </c:pt>
                <c:pt idx="1889">
                  <c:v>39610.305328182869</c:v>
                </c:pt>
                <c:pt idx="1890">
                  <c:v>39610.306022569435</c:v>
                </c:pt>
                <c:pt idx="1891">
                  <c:v>39610.306716956104</c:v>
                </c:pt>
                <c:pt idx="1892">
                  <c:v>39610.307411342612</c:v>
                </c:pt>
                <c:pt idx="1893">
                  <c:v>39610.308105729193</c:v>
                </c:pt>
                <c:pt idx="1894">
                  <c:v>39610.308800115738</c:v>
                </c:pt>
                <c:pt idx="1895">
                  <c:v>39610.309494502304</c:v>
                </c:pt>
                <c:pt idx="1896">
                  <c:v>39610.310188888892</c:v>
                </c:pt>
                <c:pt idx="1897">
                  <c:v>39610.310883275546</c:v>
                </c:pt>
                <c:pt idx="1898">
                  <c:v>39610.31157766204</c:v>
                </c:pt>
                <c:pt idx="1899">
                  <c:v>39610.312272048752</c:v>
                </c:pt>
                <c:pt idx="1900">
                  <c:v>39610.312966435202</c:v>
                </c:pt>
                <c:pt idx="1901">
                  <c:v>39610.313660821754</c:v>
                </c:pt>
                <c:pt idx="1902">
                  <c:v>39610.314355208473</c:v>
                </c:pt>
                <c:pt idx="1903">
                  <c:v>39610.315049594989</c:v>
                </c:pt>
                <c:pt idx="1904">
                  <c:v>39610.315743981475</c:v>
                </c:pt>
                <c:pt idx="1905">
                  <c:v>39610.316438368194</c:v>
                </c:pt>
                <c:pt idx="1906">
                  <c:v>39610.31713275463</c:v>
                </c:pt>
                <c:pt idx="1907">
                  <c:v>39610.317827141203</c:v>
                </c:pt>
                <c:pt idx="1908">
                  <c:v>39610.318521527792</c:v>
                </c:pt>
                <c:pt idx="1909">
                  <c:v>39610.319215914424</c:v>
                </c:pt>
                <c:pt idx="1910">
                  <c:v>39610.319910301012</c:v>
                </c:pt>
                <c:pt idx="1911">
                  <c:v>39610.320604687484</c:v>
                </c:pt>
                <c:pt idx="1912">
                  <c:v>39610.321299074145</c:v>
                </c:pt>
                <c:pt idx="1913">
                  <c:v>39610.321993460624</c:v>
                </c:pt>
                <c:pt idx="1914">
                  <c:v>39610.32268784722</c:v>
                </c:pt>
                <c:pt idx="1915">
                  <c:v>39610.323382233699</c:v>
                </c:pt>
                <c:pt idx="1916">
                  <c:v>39610.324076620367</c:v>
                </c:pt>
                <c:pt idx="1917">
                  <c:v>39610.324771006941</c:v>
                </c:pt>
                <c:pt idx="1918">
                  <c:v>39610.325465393522</c:v>
                </c:pt>
                <c:pt idx="1919">
                  <c:v>39610.326159780096</c:v>
                </c:pt>
                <c:pt idx="1920">
                  <c:v>39610.326854166669</c:v>
                </c:pt>
                <c:pt idx="1921">
                  <c:v>39610.327548553185</c:v>
                </c:pt>
                <c:pt idx="1922">
                  <c:v>39610.328242939817</c:v>
                </c:pt>
                <c:pt idx="1923">
                  <c:v>39610.328937326514</c:v>
                </c:pt>
                <c:pt idx="1924">
                  <c:v>39610.329631712964</c:v>
                </c:pt>
                <c:pt idx="1925">
                  <c:v>39610.330326099611</c:v>
                </c:pt>
                <c:pt idx="1926">
                  <c:v>39610.331020486112</c:v>
                </c:pt>
                <c:pt idx="1927">
                  <c:v>39610.331714872686</c:v>
                </c:pt>
                <c:pt idx="1928">
                  <c:v>39610.332409259259</c:v>
                </c:pt>
                <c:pt idx="1929">
                  <c:v>39610.333103645826</c:v>
                </c:pt>
                <c:pt idx="1930">
                  <c:v>39610.333798032407</c:v>
                </c:pt>
                <c:pt idx="1931">
                  <c:v>39610.334492419002</c:v>
                </c:pt>
                <c:pt idx="1932">
                  <c:v>39610.335186805554</c:v>
                </c:pt>
                <c:pt idx="1933">
                  <c:v>39610.335881192143</c:v>
                </c:pt>
                <c:pt idx="1934">
                  <c:v>39610.336575578789</c:v>
                </c:pt>
                <c:pt idx="1935">
                  <c:v>39610.337269965275</c:v>
                </c:pt>
                <c:pt idx="1936">
                  <c:v>39610.337964351835</c:v>
                </c:pt>
                <c:pt idx="1937">
                  <c:v>39610.338658738503</c:v>
                </c:pt>
                <c:pt idx="1938">
                  <c:v>39610.339353125011</c:v>
                </c:pt>
                <c:pt idx="1939">
                  <c:v>39610.34004751157</c:v>
                </c:pt>
                <c:pt idx="1940">
                  <c:v>39610.340741898202</c:v>
                </c:pt>
                <c:pt idx="1941">
                  <c:v>39610.341436284732</c:v>
                </c:pt>
                <c:pt idx="1942">
                  <c:v>39610.342130671284</c:v>
                </c:pt>
                <c:pt idx="1943">
                  <c:v>39610.342825057953</c:v>
                </c:pt>
                <c:pt idx="1944">
                  <c:v>39610.343519444614</c:v>
                </c:pt>
                <c:pt idx="1945">
                  <c:v>39610.344213831042</c:v>
                </c:pt>
                <c:pt idx="1946">
                  <c:v>39610.344908217601</c:v>
                </c:pt>
                <c:pt idx="1947">
                  <c:v>39610.345602604168</c:v>
                </c:pt>
                <c:pt idx="1948">
                  <c:v>39610.346296990865</c:v>
                </c:pt>
                <c:pt idx="1949">
                  <c:v>39610.346991377388</c:v>
                </c:pt>
                <c:pt idx="1950">
                  <c:v>39610.347685763874</c:v>
                </c:pt>
                <c:pt idx="1951">
                  <c:v>39610.348380150463</c:v>
                </c:pt>
                <c:pt idx="1952">
                  <c:v>39610.349074537036</c:v>
                </c:pt>
                <c:pt idx="1953">
                  <c:v>39610.349768923596</c:v>
                </c:pt>
                <c:pt idx="1954">
                  <c:v>39610.350463310191</c:v>
                </c:pt>
                <c:pt idx="1955">
                  <c:v>39610.35115769683</c:v>
                </c:pt>
                <c:pt idx="1956">
                  <c:v>39610.351852083331</c:v>
                </c:pt>
                <c:pt idx="1957">
                  <c:v>39610.352546470043</c:v>
                </c:pt>
                <c:pt idx="1958">
                  <c:v>39610.353240856493</c:v>
                </c:pt>
                <c:pt idx="1959">
                  <c:v>39610.35393524314</c:v>
                </c:pt>
                <c:pt idx="1960">
                  <c:v>39610.354629629641</c:v>
                </c:pt>
                <c:pt idx="1961">
                  <c:v>39610.355324016207</c:v>
                </c:pt>
                <c:pt idx="1962">
                  <c:v>39610.356018402948</c:v>
                </c:pt>
                <c:pt idx="1963">
                  <c:v>39610.356712789362</c:v>
                </c:pt>
                <c:pt idx="1964">
                  <c:v>39610.357407175943</c:v>
                </c:pt>
                <c:pt idx="1965">
                  <c:v>39610.358101562502</c:v>
                </c:pt>
                <c:pt idx="1966">
                  <c:v>39610.3587959492</c:v>
                </c:pt>
                <c:pt idx="1967">
                  <c:v>39610.35949033565</c:v>
                </c:pt>
                <c:pt idx="1968">
                  <c:v>39610.360184722194</c:v>
                </c:pt>
                <c:pt idx="1969">
                  <c:v>39610.360879108906</c:v>
                </c:pt>
                <c:pt idx="1970">
                  <c:v>39610.361573495393</c:v>
                </c:pt>
                <c:pt idx="1971">
                  <c:v>39610.362267881945</c:v>
                </c:pt>
                <c:pt idx="1972">
                  <c:v>39610.362962268518</c:v>
                </c:pt>
                <c:pt idx="1973">
                  <c:v>39610.363656655085</c:v>
                </c:pt>
                <c:pt idx="1974">
                  <c:v>39610.364351041666</c:v>
                </c:pt>
                <c:pt idx="1975">
                  <c:v>39610.36504542824</c:v>
                </c:pt>
                <c:pt idx="1976">
                  <c:v>39610.365739814806</c:v>
                </c:pt>
                <c:pt idx="1977">
                  <c:v>39610.366434201387</c:v>
                </c:pt>
                <c:pt idx="1978">
                  <c:v>39610.367128587954</c:v>
                </c:pt>
                <c:pt idx="1979">
                  <c:v>39610.367822974542</c:v>
                </c:pt>
                <c:pt idx="1980">
                  <c:v>39610.368517361188</c:v>
                </c:pt>
                <c:pt idx="1981">
                  <c:v>39610.369211747682</c:v>
                </c:pt>
                <c:pt idx="1982">
                  <c:v>39610.369906134256</c:v>
                </c:pt>
                <c:pt idx="1983">
                  <c:v>39610.370600520837</c:v>
                </c:pt>
                <c:pt idx="1984">
                  <c:v>39610.371294907411</c:v>
                </c:pt>
                <c:pt idx="1985">
                  <c:v>39610.371989293992</c:v>
                </c:pt>
                <c:pt idx="1986">
                  <c:v>39610.372683680558</c:v>
                </c:pt>
                <c:pt idx="1987">
                  <c:v>39610.373378067132</c:v>
                </c:pt>
                <c:pt idx="1988">
                  <c:v>39610.374072453713</c:v>
                </c:pt>
                <c:pt idx="1989">
                  <c:v>39610.374766840279</c:v>
                </c:pt>
                <c:pt idx="1990">
                  <c:v>39610.375461226853</c:v>
                </c:pt>
                <c:pt idx="1991">
                  <c:v>39610.376155613427</c:v>
                </c:pt>
                <c:pt idx="1992">
                  <c:v>39610.376850000073</c:v>
                </c:pt>
                <c:pt idx="1993">
                  <c:v>39610.377544386603</c:v>
                </c:pt>
                <c:pt idx="1994">
                  <c:v>39610.378238773243</c:v>
                </c:pt>
                <c:pt idx="1995">
                  <c:v>39610.378933159795</c:v>
                </c:pt>
                <c:pt idx="1996">
                  <c:v>39610.379627546296</c:v>
                </c:pt>
                <c:pt idx="1997">
                  <c:v>39610.380321932869</c:v>
                </c:pt>
                <c:pt idx="1998">
                  <c:v>39610.381016319443</c:v>
                </c:pt>
                <c:pt idx="1999">
                  <c:v>39610.381710706017</c:v>
                </c:pt>
                <c:pt idx="2000">
                  <c:v>39610.382405092612</c:v>
                </c:pt>
                <c:pt idx="2001">
                  <c:v>39610.383099479252</c:v>
                </c:pt>
                <c:pt idx="2002">
                  <c:v>39610.383793865665</c:v>
                </c:pt>
                <c:pt idx="2003">
                  <c:v>39610.384488252312</c:v>
                </c:pt>
                <c:pt idx="2004">
                  <c:v>39610.385182638885</c:v>
                </c:pt>
                <c:pt idx="2005">
                  <c:v>39610.385877025554</c:v>
                </c:pt>
                <c:pt idx="2006">
                  <c:v>39610.386571412149</c:v>
                </c:pt>
                <c:pt idx="2007">
                  <c:v>39610.387265798643</c:v>
                </c:pt>
                <c:pt idx="2008">
                  <c:v>39610.387960185188</c:v>
                </c:pt>
                <c:pt idx="2009">
                  <c:v>39610.388654571761</c:v>
                </c:pt>
                <c:pt idx="2010">
                  <c:v>39610.389348958342</c:v>
                </c:pt>
                <c:pt idx="2011">
                  <c:v>39610.390043344989</c:v>
                </c:pt>
                <c:pt idx="2012">
                  <c:v>39610.390737731475</c:v>
                </c:pt>
                <c:pt idx="2013">
                  <c:v>39610.391432118056</c:v>
                </c:pt>
                <c:pt idx="2014">
                  <c:v>39610.392126504594</c:v>
                </c:pt>
                <c:pt idx="2015">
                  <c:v>39610.392820891204</c:v>
                </c:pt>
                <c:pt idx="2016">
                  <c:v>39610.393515277792</c:v>
                </c:pt>
                <c:pt idx="2017">
                  <c:v>39610.394209664351</c:v>
                </c:pt>
                <c:pt idx="2018">
                  <c:v>39610.394904050932</c:v>
                </c:pt>
                <c:pt idx="2019">
                  <c:v>39610.395598437499</c:v>
                </c:pt>
                <c:pt idx="2020">
                  <c:v>39610.396292824153</c:v>
                </c:pt>
                <c:pt idx="2021">
                  <c:v>39610.396987210625</c:v>
                </c:pt>
                <c:pt idx="2022">
                  <c:v>39610.397681597184</c:v>
                </c:pt>
                <c:pt idx="2023">
                  <c:v>39610.398375983794</c:v>
                </c:pt>
                <c:pt idx="2024">
                  <c:v>39610.399070370368</c:v>
                </c:pt>
                <c:pt idx="2025">
                  <c:v>39610.399764756934</c:v>
                </c:pt>
                <c:pt idx="2026">
                  <c:v>39610.400459143588</c:v>
                </c:pt>
                <c:pt idx="2027">
                  <c:v>39610.401153530074</c:v>
                </c:pt>
                <c:pt idx="2028">
                  <c:v>39610.40184791667</c:v>
                </c:pt>
                <c:pt idx="2029">
                  <c:v>39610.402542303244</c:v>
                </c:pt>
                <c:pt idx="2030">
                  <c:v>39610.403236689817</c:v>
                </c:pt>
                <c:pt idx="2031">
                  <c:v>39610.403931076391</c:v>
                </c:pt>
                <c:pt idx="2032">
                  <c:v>39610.404625463001</c:v>
                </c:pt>
                <c:pt idx="2033">
                  <c:v>39610.405319849611</c:v>
                </c:pt>
                <c:pt idx="2034">
                  <c:v>39610.406014236221</c:v>
                </c:pt>
                <c:pt idx="2035">
                  <c:v>39610.406708622686</c:v>
                </c:pt>
                <c:pt idx="2036">
                  <c:v>39610.407403009194</c:v>
                </c:pt>
                <c:pt idx="2037">
                  <c:v>39610.40809739595</c:v>
                </c:pt>
                <c:pt idx="2038">
                  <c:v>39610.408791782407</c:v>
                </c:pt>
                <c:pt idx="2039">
                  <c:v>39610.409486168981</c:v>
                </c:pt>
                <c:pt idx="2040">
                  <c:v>39610.410180555555</c:v>
                </c:pt>
                <c:pt idx="2041">
                  <c:v>39610.410874942238</c:v>
                </c:pt>
                <c:pt idx="2042">
                  <c:v>39610.411569328789</c:v>
                </c:pt>
                <c:pt idx="2043">
                  <c:v>39610.412263715276</c:v>
                </c:pt>
                <c:pt idx="2044">
                  <c:v>39610.412958101893</c:v>
                </c:pt>
                <c:pt idx="2045">
                  <c:v>39610.413652488503</c:v>
                </c:pt>
                <c:pt idx="2046">
                  <c:v>39610.414346875012</c:v>
                </c:pt>
                <c:pt idx="2047">
                  <c:v>39610.415041261571</c:v>
                </c:pt>
                <c:pt idx="2048">
                  <c:v>39610.415735648203</c:v>
                </c:pt>
                <c:pt idx="2049">
                  <c:v>39610.416430034733</c:v>
                </c:pt>
                <c:pt idx="2050">
                  <c:v>39610.417124421285</c:v>
                </c:pt>
                <c:pt idx="2051">
                  <c:v>39610.417818807953</c:v>
                </c:pt>
                <c:pt idx="2052">
                  <c:v>39610.418513194614</c:v>
                </c:pt>
                <c:pt idx="2053">
                  <c:v>39610.419207581021</c:v>
                </c:pt>
                <c:pt idx="2054">
                  <c:v>39610.419901967594</c:v>
                </c:pt>
                <c:pt idx="2055">
                  <c:v>39610.420596354212</c:v>
                </c:pt>
                <c:pt idx="2056">
                  <c:v>39610.421290740735</c:v>
                </c:pt>
                <c:pt idx="2057">
                  <c:v>39610.421985127243</c:v>
                </c:pt>
                <c:pt idx="2058">
                  <c:v>39610.422679513875</c:v>
                </c:pt>
                <c:pt idx="2059">
                  <c:v>39610.423373900456</c:v>
                </c:pt>
                <c:pt idx="2060">
                  <c:v>39610.424068287037</c:v>
                </c:pt>
                <c:pt idx="2061">
                  <c:v>39610.424762673574</c:v>
                </c:pt>
                <c:pt idx="2062">
                  <c:v>39610.425457060184</c:v>
                </c:pt>
                <c:pt idx="2063">
                  <c:v>39610.426151446831</c:v>
                </c:pt>
                <c:pt idx="2064">
                  <c:v>39610.426845833324</c:v>
                </c:pt>
                <c:pt idx="2065">
                  <c:v>39610.427540219905</c:v>
                </c:pt>
                <c:pt idx="2066">
                  <c:v>39610.428234606552</c:v>
                </c:pt>
                <c:pt idx="2067">
                  <c:v>39610.428928993053</c:v>
                </c:pt>
                <c:pt idx="2068">
                  <c:v>39610.429623379627</c:v>
                </c:pt>
                <c:pt idx="2069">
                  <c:v>39610.4303177662</c:v>
                </c:pt>
                <c:pt idx="2070">
                  <c:v>39610.431012152781</c:v>
                </c:pt>
                <c:pt idx="2071">
                  <c:v>39610.431706539224</c:v>
                </c:pt>
                <c:pt idx="2072">
                  <c:v>39610.432400925929</c:v>
                </c:pt>
                <c:pt idx="2073">
                  <c:v>39610.433095312503</c:v>
                </c:pt>
                <c:pt idx="2074">
                  <c:v>39610.433789699076</c:v>
                </c:pt>
                <c:pt idx="2075">
                  <c:v>39610.434484085585</c:v>
                </c:pt>
                <c:pt idx="2076">
                  <c:v>39610.435178472231</c:v>
                </c:pt>
                <c:pt idx="2077">
                  <c:v>39610.435872858798</c:v>
                </c:pt>
                <c:pt idx="2078">
                  <c:v>39610.436567245393</c:v>
                </c:pt>
                <c:pt idx="2079">
                  <c:v>39610.437261631872</c:v>
                </c:pt>
                <c:pt idx="2080">
                  <c:v>39610.437956018519</c:v>
                </c:pt>
                <c:pt idx="2081">
                  <c:v>39610.438650405093</c:v>
                </c:pt>
                <c:pt idx="2082">
                  <c:v>39610.439344791594</c:v>
                </c:pt>
                <c:pt idx="2083">
                  <c:v>39610.440039178349</c:v>
                </c:pt>
                <c:pt idx="2084">
                  <c:v>39610.440733564814</c:v>
                </c:pt>
                <c:pt idx="2085">
                  <c:v>39610.441427951315</c:v>
                </c:pt>
                <c:pt idx="2086">
                  <c:v>39610.442122337961</c:v>
                </c:pt>
                <c:pt idx="2087">
                  <c:v>39610.442816724637</c:v>
                </c:pt>
                <c:pt idx="2088">
                  <c:v>39610.443511111109</c:v>
                </c:pt>
                <c:pt idx="2089">
                  <c:v>39610.444205497784</c:v>
                </c:pt>
                <c:pt idx="2090">
                  <c:v>39610.444899884293</c:v>
                </c:pt>
                <c:pt idx="2091">
                  <c:v>39610.44559427091</c:v>
                </c:pt>
                <c:pt idx="2092">
                  <c:v>39610.446288657411</c:v>
                </c:pt>
                <c:pt idx="2093">
                  <c:v>39610.446983043992</c:v>
                </c:pt>
                <c:pt idx="2094">
                  <c:v>39610.447677430602</c:v>
                </c:pt>
                <c:pt idx="2095">
                  <c:v>39610.448371817132</c:v>
                </c:pt>
                <c:pt idx="2096">
                  <c:v>39610.449066203706</c:v>
                </c:pt>
                <c:pt idx="2097">
                  <c:v>39610.4497605902</c:v>
                </c:pt>
                <c:pt idx="2098">
                  <c:v>39610.450454976955</c:v>
                </c:pt>
                <c:pt idx="2099">
                  <c:v>39610.451149363427</c:v>
                </c:pt>
                <c:pt idx="2100">
                  <c:v>39610.451843750001</c:v>
                </c:pt>
                <c:pt idx="2101">
                  <c:v>39610.452538136691</c:v>
                </c:pt>
                <c:pt idx="2102">
                  <c:v>39610.453232523148</c:v>
                </c:pt>
                <c:pt idx="2103">
                  <c:v>39610.453926909722</c:v>
                </c:pt>
                <c:pt idx="2104">
                  <c:v>39610.454621296391</c:v>
                </c:pt>
                <c:pt idx="2105">
                  <c:v>39610.455315682892</c:v>
                </c:pt>
                <c:pt idx="2106">
                  <c:v>39610.456010069443</c:v>
                </c:pt>
                <c:pt idx="2107">
                  <c:v>39610.456704456119</c:v>
                </c:pt>
                <c:pt idx="2108">
                  <c:v>39610.457398842613</c:v>
                </c:pt>
                <c:pt idx="2109">
                  <c:v>39610.458093229259</c:v>
                </c:pt>
                <c:pt idx="2110">
                  <c:v>39610.458787615724</c:v>
                </c:pt>
                <c:pt idx="2111">
                  <c:v>39610.459482002305</c:v>
                </c:pt>
                <c:pt idx="2112">
                  <c:v>39610.460176388893</c:v>
                </c:pt>
                <c:pt idx="2113">
                  <c:v>39610.46087077546</c:v>
                </c:pt>
                <c:pt idx="2114">
                  <c:v>39610.461565162026</c:v>
                </c:pt>
                <c:pt idx="2115">
                  <c:v>39610.462259548643</c:v>
                </c:pt>
                <c:pt idx="2116">
                  <c:v>39610.462953935188</c:v>
                </c:pt>
                <c:pt idx="2117">
                  <c:v>39610.463648321755</c:v>
                </c:pt>
                <c:pt idx="2118">
                  <c:v>39610.464342708336</c:v>
                </c:pt>
                <c:pt idx="2119">
                  <c:v>39610.465037094997</c:v>
                </c:pt>
                <c:pt idx="2120">
                  <c:v>39610.465731481476</c:v>
                </c:pt>
                <c:pt idx="2121">
                  <c:v>39610.466425868057</c:v>
                </c:pt>
                <c:pt idx="2122">
                  <c:v>39610.467120254594</c:v>
                </c:pt>
                <c:pt idx="2123">
                  <c:v>39610.467814641204</c:v>
                </c:pt>
                <c:pt idx="2124">
                  <c:v>39610.468509027793</c:v>
                </c:pt>
                <c:pt idx="2125">
                  <c:v>39610.469203414352</c:v>
                </c:pt>
                <c:pt idx="2126">
                  <c:v>39610.469897800933</c:v>
                </c:pt>
                <c:pt idx="2127">
                  <c:v>39610.470592187499</c:v>
                </c:pt>
                <c:pt idx="2128">
                  <c:v>39610.471286574073</c:v>
                </c:pt>
                <c:pt idx="2129">
                  <c:v>39610.471980960574</c:v>
                </c:pt>
                <c:pt idx="2130">
                  <c:v>39610.472675347242</c:v>
                </c:pt>
                <c:pt idx="2131">
                  <c:v>39610.473369733714</c:v>
                </c:pt>
                <c:pt idx="2132">
                  <c:v>39610.474064120368</c:v>
                </c:pt>
                <c:pt idx="2133">
                  <c:v>39610.474758506942</c:v>
                </c:pt>
                <c:pt idx="2134">
                  <c:v>39610.475452893515</c:v>
                </c:pt>
                <c:pt idx="2135">
                  <c:v>39610.476147280089</c:v>
                </c:pt>
                <c:pt idx="2136">
                  <c:v>39610.47684166667</c:v>
                </c:pt>
                <c:pt idx="2137">
                  <c:v>39610.477536053244</c:v>
                </c:pt>
                <c:pt idx="2138">
                  <c:v>39610.47823043992</c:v>
                </c:pt>
                <c:pt idx="2139">
                  <c:v>39610.478924826391</c:v>
                </c:pt>
                <c:pt idx="2140">
                  <c:v>39610.479619213002</c:v>
                </c:pt>
                <c:pt idx="2141">
                  <c:v>39610.480313599612</c:v>
                </c:pt>
                <c:pt idx="2142">
                  <c:v>39610.481007986113</c:v>
                </c:pt>
                <c:pt idx="2143">
                  <c:v>39610.481702372686</c:v>
                </c:pt>
                <c:pt idx="2144">
                  <c:v>39610.48239675926</c:v>
                </c:pt>
                <c:pt idx="2145">
                  <c:v>39610.483091145841</c:v>
                </c:pt>
                <c:pt idx="2146">
                  <c:v>39610.48378553232</c:v>
                </c:pt>
                <c:pt idx="2147">
                  <c:v>39610.484479919003</c:v>
                </c:pt>
                <c:pt idx="2148">
                  <c:v>39610.485174305562</c:v>
                </c:pt>
                <c:pt idx="2149">
                  <c:v>39610.485868692143</c:v>
                </c:pt>
                <c:pt idx="2150">
                  <c:v>39610.486563078797</c:v>
                </c:pt>
                <c:pt idx="2151">
                  <c:v>39610.487257465291</c:v>
                </c:pt>
                <c:pt idx="2152">
                  <c:v>39610.48795185185</c:v>
                </c:pt>
                <c:pt idx="2153">
                  <c:v>39610.488646238518</c:v>
                </c:pt>
                <c:pt idx="2154">
                  <c:v>39610.489340624998</c:v>
                </c:pt>
                <c:pt idx="2155">
                  <c:v>39610.490035011571</c:v>
                </c:pt>
                <c:pt idx="2156">
                  <c:v>39610.490729398203</c:v>
                </c:pt>
                <c:pt idx="2157">
                  <c:v>39610.491423784588</c:v>
                </c:pt>
                <c:pt idx="2158">
                  <c:v>39610.4921181713</c:v>
                </c:pt>
                <c:pt idx="2159">
                  <c:v>39610.492812557881</c:v>
                </c:pt>
                <c:pt idx="2160">
                  <c:v>39610.493506944447</c:v>
                </c:pt>
                <c:pt idx="2161">
                  <c:v>39610.494201331021</c:v>
                </c:pt>
                <c:pt idx="2162">
                  <c:v>39610.494895717595</c:v>
                </c:pt>
                <c:pt idx="2163">
                  <c:v>39610.495590104169</c:v>
                </c:pt>
                <c:pt idx="2164">
                  <c:v>39610.496284490742</c:v>
                </c:pt>
                <c:pt idx="2165">
                  <c:v>39610.496978877316</c:v>
                </c:pt>
                <c:pt idx="2166">
                  <c:v>39610.497673263875</c:v>
                </c:pt>
                <c:pt idx="2167">
                  <c:v>39610.498367650456</c:v>
                </c:pt>
                <c:pt idx="2168">
                  <c:v>39610.499062036994</c:v>
                </c:pt>
                <c:pt idx="2169">
                  <c:v>39610.499756423604</c:v>
                </c:pt>
                <c:pt idx="2170">
                  <c:v>39610.500450810185</c:v>
                </c:pt>
                <c:pt idx="2171">
                  <c:v>39610.501145196758</c:v>
                </c:pt>
                <c:pt idx="2172">
                  <c:v>39610.501839583325</c:v>
                </c:pt>
                <c:pt idx="2173">
                  <c:v>39610.502533969913</c:v>
                </c:pt>
                <c:pt idx="2174">
                  <c:v>39610.503228356552</c:v>
                </c:pt>
                <c:pt idx="2175">
                  <c:v>39610.503922743024</c:v>
                </c:pt>
                <c:pt idx="2176">
                  <c:v>39610.504617129642</c:v>
                </c:pt>
                <c:pt idx="2177">
                  <c:v>39610.505311516194</c:v>
                </c:pt>
                <c:pt idx="2178">
                  <c:v>39610.506005902782</c:v>
                </c:pt>
                <c:pt idx="2179">
                  <c:v>39610.506700289334</c:v>
                </c:pt>
                <c:pt idx="2180">
                  <c:v>39610.507394675929</c:v>
                </c:pt>
                <c:pt idx="2181">
                  <c:v>39610.508089062503</c:v>
                </c:pt>
                <c:pt idx="2182">
                  <c:v>39610.508783449091</c:v>
                </c:pt>
                <c:pt idx="2183">
                  <c:v>39610.509477835585</c:v>
                </c:pt>
                <c:pt idx="2184">
                  <c:v>39610.510172222232</c:v>
                </c:pt>
                <c:pt idx="2185">
                  <c:v>39610.510866608798</c:v>
                </c:pt>
                <c:pt idx="2186">
                  <c:v>39610.511560995372</c:v>
                </c:pt>
                <c:pt idx="2187">
                  <c:v>39610.51225538204</c:v>
                </c:pt>
                <c:pt idx="2188">
                  <c:v>39610.512949768519</c:v>
                </c:pt>
                <c:pt idx="2189">
                  <c:v>39610.513644155086</c:v>
                </c:pt>
                <c:pt idx="2190">
                  <c:v>39610.514338541667</c:v>
                </c:pt>
                <c:pt idx="2191">
                  <c:v>39610.515032928241</c:v>
                </c:pt>
                <c:pt idx="2192">
                  <c:v>39610.515727314814</c:v>
                </c:pt>
                <c:pt idx="2193">
                  <c:v>39610.516421701315</c:v>
                </c:pt>
                <c:pt idx="2194">
                  <c:v>39610.517116087962</c:v>
                </c:pt>
                <c:pt idx="2195">
                  <c:v>39610.517810474645</c:v>
                </c:pt>
                <c:pt idx="2196">
                  <c:v>39610.518504861109</c:v>
                </c:pt>
                <c:pt idx="2197">
                  <c:v>39610.519199247683</c:v>
                </c:pt>
                <c:pt idx="2198">
                  <c:v>39610.519893634257</c:v>
                </c:pt>
                <c:pt idx="2199">
                  <c:v>39610.52058802083</c:v>
                </c:pt>
                <c:pt idx="2200">
                  <c:v>39610.521282407404</c:v>
                </c:pt>
                <c:pt idx="2201">
                  <c:v>39610.521976793978</c:v>
                </c:pt>
                <c:pt idx="2202">
                  <c:v>39610.522671180559</c:v>
                </c:pt>
                <c:pt idx="2203">
                  <c:v>39610.523365567002</c:v>
                </c:pt>
                <c:pt idx="2204">
                  <c:v>39610.524059953706</c:v>
                </c:pt>
                <c:pt idx="2205">
                  <c:v>39610.52475434028</c:v>
                </c:pt>
                <c:pt idx="2206">
                  <c:v>39610.525448726854</c:v>
                </c:pt>
                <c:pt idx="2207">
                  <c:v>39610.526143113319</c:v>
                </c:pt>
                <c:pt idx="2208">
                  <c:v>39610.526837500001</c:v>
                </c:pt>
                <c:pt idx="2209">
                  <c:v>39610.527531886582</c:v>
                </c:pt>
                <c:pt idx="2210">
                  <c:v>39610.528226273149</c:v>
                </c:pt>
                <c:pt idx="2211">
                  <c:v>39610.52892065965</c:v>
                </c:pt>
                <c:pt idx="2212">
                  <c:v>39610.529615046296</c:v>
                </c:pt>
                <c:pt idx="2213">
                  <c:v>39610.530309432892</c:v>
                </c:pt>
                <c:pt idx="2214">
                  <c:v>39610.531003819364</c:v>
                </c:pt>
                <c:pt idx="2215">
                  <c:v>39610.531698206018</c:v>
                </c:pt>
                <c:pt idx="2216">
                  <c:v>39610.532392592591</c:v>
                </c:pt>
                <c:pt idx="2217">
                  <c:v>39610.533086979165</c:v>
                </c:pt>
                <c:pt idx="2218">
                  <c:v>39610.533781365601</c:v>
                </c:pt>
                <c:pt idx="2219">
                  <c:v>39610.534475752305</c:v>
                </c:pt>
                <c:pt idx="2220">
                  <c:v>39610.535170138886</c:v>
                </c:pt>
                <c:pt idx="2221">
                  <c:v>39610.535864525424</c:v>
                </c:pt>
                <c:pt idx="2222">
                  <c:v>39610.536558912041</c:v>
                </c:pt>
                <c:pt idx="2223">
                  <c:v>39610.53725329868</c:v>
                </c:pt>
                <c:pt idx="2224">
                  <c:v>39610.537947685174</c:v>
                </c:pt>
                <c:pt idx="2225">
                  <c:v>39610.538642071755</c:v>
                </c:pt>
                <c:pt idx="2226">
                  <c:v>39610.539336458343</c:v>
                </c:pt>
                <c:pt idx="2227">
                  <c:v>39610.540030844997</c:v>
                </c:pt>
                <c:pt idx="2228">
                  <c:v>39610.540725231484</c:v>
                </c:pt>
                <c:pt idx="2229">
                  <c:v>39610.541419618057</c:v>
                </c:pt>
                <c:pt idx="2230">
                  <c:v>39610.542114004631</c:v>
                </c:pt>
                <c:pt idx="2231">
                  <c:v>39610.542808391212</c:v>
                </c:pt>
                <c:pt idx="2232">
                  <c:v>39610.543502777778</c:v>
                </c:pt>
                <c:pt idx="2233">
                  <c:v>39610.544197164352</c:v>
                </c:pt>
                <c:pt idx="2234">
                  <c:v>39610.544891550933</c:v>
                </c:pt>
                <c:pt idx="2235">
                  <c:v>39610.5455859375</c:v>
                </c:pt>
                <c:pt idx="2236">
                  <c:v>39610.546280324153</c:v>
                </c:pt>
                <c:pt idx="2237">
                  <c:v>39610.546974710625</c:v>
                </c:pt>
                <c:pt idx="2238">
                  <c:v>39610.547669097221</c:v>
                </c:pt>
                <c:pt idx="2239">
                  <c:v>39610.548363483795</c:v>
                </c:pt>
                <c:pt idx="2240">
                  <c:v>39610.549057870368</c:v>
                </c:pt>
                <c:pt idx="2241">
                  <c:v>39610.549752256942</c:v>
                </c:pt>
                <c:pt idx="2242">
                  <c:v>39610.550446643516</c:v>
                </c:pt>
                <c:pt idx="2243">
                  <c:v>39610.551141030075</c:v>
                </c:pt>
                <c:pt idx="2244">
                  <c:v>39610.551835416663</c:v>
                </c:pt>
                <c:pt idx="2245">
                  <c:v>39610.552529803237</c:v>
                </c:pt>
                <c:pt idx="2246">
                  <c:v>39610.553224189818</c:v>
                </c:pt>
                <c:pt idx="2247">
                  <c:v>39610.553918576392</c:v>
                </c:pt>
                <c:pt idx="2248">
                  <c:v>39610.554612963002</c:v>
                </c:pt>
                <c:pt idx="2249">
                  <c:v>39610.555307349612</c:v>
                </c:pt>
                <c:pt idx="2250">
                  <c:v>39610.556001736113</c:v>
                </c:pt>
                <c:pt idx="2251">
                  <c:v>39610.55669612276</c:v>
                </c:pt>
                <c:pt idx="2252">
                  <c:v>39610.557390509224</c:v>
                </c:pt>
                <c:pt idx="2253">
                  <c:v>39610.558084895842</c:v>
                </c:pt>
                <c:pt idx="2254">
                  <c:v>39610.558779282488</c:v>
                </c:pt>
                <c:pt idx="2255">
                  <c:v>39610.559473668982</c:v>
                </c:pt>
                <c:pt idx="2256">
                  <c:v>39610.560168055556</c:v>
                </c:pt>
                <c:pt idx="2257">
                  <c:v>39610.560862442202</c:v>
                </c:pt>
                <c:pt idx="2258">
                  <c:v>39610.561556828703</c:v>
                </c:pt>
                <c:pt idx="2259">
                  <c:v>39610.562251215277</c:v>
                </c:pt>
                <c:pt idx="2260">
                  <c:v>39610.562945601763</c:v>
                </c:pt>
                <c:pt idx="2261">
                  <c:v>39610.563639988432</c:v>
                </c:pt>
                <c:pt idx="2262">
                  <c:v>39610.564334375013</c:v>
                </c:pt>
                <c:pt idx="2263">
                  <c:v>39610.565028761484</c:v>
                </c:pt>
                <c:pt idx="2264">
                  <c:v>39610.565723148145</c:v>
                </c:pt>
                <c:pt idx="2265">
                  <c:v>39610.566417534705</c:v>
                </c:pt>
                <c:pt idx="2266">
                  <c:v>39610.567111921198</c:v>
                </c:pt>
                <c:pt idx="2267">
                  <c:v>39610.567806307881</c:v>
                </c:pt>
                <c:pt idx="2268">
                  <c:v>39610.568500694448</c:v>
                </c:pt>
                <c:pt idx="2269">
                  <c:v>39610.569195080985</c:v>
                </c:pt>
                <c:pt idx="2270">
                  <c:v>39610.569889467595</c:v>
                </c:pt>
                <c:pt idx="2271">
                  <c:v>39610.570583854169</c:v>
                </c:pt>
                <c:pt idx="2272">
                  <c:v>39610.571278240743</c:v>
                </c:pt>
                <c:pt idx="2273">
                  <c:v>39610.571972627244</c:v>
                </c:pt>
                <c:pt idx="2274">
                  <c:v>39610.572667013876</c:v>
                </c:pt>
                <c:pt idx="2275">
                  <c:v>39610.573361400464</c:v>
                </c:pt>
                <c:pt idx="2276">
                  <c:v>39610.574055787038</c:v>
                </c:pt>
                <c:pt idx="2277">
                  <c:v>39610.574750173604</c:v>
                </c:pt>
                <c:pt idx="2278">
                  <c:v>39610.575444560083</c:v>
                </c:pt>
                <c:pt idx="2279">
                  <c:v>39610.576138946839</c:v>
                </c:pt>
                <c:pt idx="2280">
                  <c:v>39610.576833333333</c:v>
                </c:pt>
                <c:pt idx="2281">
                  <c:v>39610.577527719906</c:v>
                </c:pt>
                <c:pt idx="2282">
                  <c:v>39610.57822210656</c:v>
                </c:pt>
                <c:pt idx="2283">
                  <c:v>39610.578916493156</c:v>
                </c:pt>
                <c:pt idx="2284">
                  <c:v>39610.579610879628</c:v>
                </c:pt>
                <c:pt idx="2285">
                  <c:v>39610.580305266201</c:v>
                </c:pt>
                <c:pt idx="2286">
                  <c:v>39610.580999652782</c:v>
                </c:pt>
                <c:pt idx="2287">
                  <c:v>39610.581694039334</c:v>
                </c:pt>
                <c:pt idx="2288">
                  <c:v>39610.582388425995</c:v>
                </c:pt>
                <c:pt idx="2289">
                  <c:v>39610.583082812504</c:v>
                </c:pt>
                <c:pt idx="2290">
                  <c:v>39610.583777199092</c:v>
                </c:pt>
                <c:pt idx="2291">
                  <c:v>39610.584471585586</c:v>
                </c:pt>
                <c:pt idx="2292">
                  <c:v>39610.585165972225</c:v>
                </c:pt>
                <c:pt idx="2293">
                  <c:v>39610.585860358799</c:v>
                </c:pt>
                <c:pt idx="2294">
                  <c:v>39610.586554745445</c:v>
                </c:pt>
                <c:pt idx="2295">
                  <c:v>39610.587249131946</c:v>
                </c:pt>
                <c:pt idx="2296">
                  <c:v>39610.58794351852</c:v>
                </c:pt>
                <c:pt idx="2297">
                  <c:v>39610.588637905093</c:v>
                </c:pt>
                <c:pt idx="2298">
                  <c:v>39610.589332291667</c:v>
                </c:pt>
                <c:pt idx="2299">
                  <c:v>39610.590026678234</c:v>
                </c:pt>
                <c:pt idx="2300">
                  <c:v>39610.590721064727</c:v>
                </c:pt>
                <c:pt idx="2301">
                  <c:v>39610.591415451374</c:v>
                </c:pt>
                <c:pt idx="2302">
                  <c:v>39610.592109837955</c:v>
                </c:pt>
                <c:pt idx="2303">
                  <c:v>39610.592804224543</c:v>
                </c:pt>
                <c:pt idx="2304">
                  <c:v>39610.593498610971</c:v>
                </c:pt>
                <c:pt idx="2305">
                  <c:v>39610.594192997676</c:v>
                </c:pt>
                <c:pt idx="2306">
                  <c:v>39610.594887384257</c:v>
                </c:pt>
                <c:pt idx="2307">
                  <c:v>39610.595581770824</c:v>
                </c:pt>
                <c:pt idx="2308">
                  <c:v>39610.596276157412</c:v>
                </c:pt>
                <c:pt idx="2309">
                  <c:v>39610.596970543978</c:v>
                </c:pt>
                <c:pt idx="2310">
                  <c:v>39610.597664930479</c:v>
                </c:pt>
                <c:pt idx="2311">
                  <c:v>39610.598359317133</c:v>
                </c:pt>
                <c:pt idx="2312">
                  <c:v>39610.599053703612</c:v>
                </c:pt>
                <c:pt idx="2313">
                  <c:v>39610.599748090208</c:v>
                </c:pt>
                <c:pt idx="2314">
                  <c:v>39610.600442476862</c:v>
                </c:pt>
                <c:pt idx="2315">
                  <c:v>39610.601136863334</c:v>
                </c:pt>
                <c:pt idx="2316">
                  <c:v>39610.601831250002</c:v>
                </c:pt>
                <c:pt idx="2317">
                  <c:v>39610.602525636583</c:v>
                </c:pt>
                <c:pt idx="2318">
                  <c:v>39610.603220023135</c:v>
                </c:pt>
                <c:pt idx="2319">
                  <c:v>39610.603914409723</c:v>
                </c:pt>
                <c:pt idx="2320">
                  <c:v>39610.604608796297</c:v>
                </c:pt>
                <c:pt idx="2321">
                  <c:v>39610.605303182871</c:v>
                </c:pt>
                <c:pt idx="2322">
                  <c:v>39610.605997569364</c:v>
                </c:pt>
                <c:pt idx="2323">
                  <c:v>39610.606691956018</c:v>
                </c:pt>
                <c:pt idx="2324">
                  <c:v>39610.607386342592</c:v>
                </c:pt>
                <c:pt idx="2325">
                  <c:v>39610.608080729166</c:v>
                </c:pt>
                <c:pt idx="2326">
                  <c:v>39610.608775115725</c:v>
                </c:pt>
                <c:pt idx="2327">
                  <c:v>39610.609469502197</c:v>
                </c:pt>
                <c:pt idx="2328">
                  <c:v>39610.610163888887</c:v>
                </c:pt>
                <c:pt idx="2329">
                  <c:v>39610.610858275555</c:v>
                </c:pt>
                <c:pt idx="2330">
                  <c:v>39610.611552662034</c:v>
                </c:pt>
                <c:pt idx="2331">
                  <c:v>39610.612247048681</c:v>
                </c:pt>
                <c:pt idx="2332">
                  <c:v>39610.612941435182</c:v>
                </c:pt>
                <c:pt idx="2333">
                  <c:v>39610.613635821755</c:v>
                </c:pt>
                <c:pt idx="2334">
                  <c:v>39610.614330208409</c:v>
                </c:pt>
                <c:pt idx="2335">
                  <c:v>39610.61502459491</c:v>
                </c:pt>
                <c:pt idx="2336">
                  <c:v>39610.615718981484</c:v>
                </c:pt>
                <c:pt idx="2337">
                  <c:v>39610.61641336813</c:v>
                </c:pt>
                <c:pt idx="2338">
                  <c:v>39610.617107754624</c:v>
                </c:pt>
                <c:pt idx="2339">
                  <c:v>39610.617802141205</c:v>
                </c:pt>
                <c:pt idx="2340">
                  <c:v>39610.618496527779</c:v>
                </c:pt>
                <c:pt idx="2341">
                  <c:v>39610.619190914324</c:v>
                </c:pt>
                <c:pt idx="2342">
                  <c:v>39610.619885300941</c:v>
                </c:pt>
                <c:pt idx="2343">
                  <c:v>39610.6205796875</c:v>
                </c:pt>
                <c:pt idx="2344">
                  <c:v>39610.621274074081</c:v>
                </c:pt>
                <c:pt idx="2345">
                  <c:v>39610.621968460575</c:v>
                </c:pt>
                <c:pt idx="2346">
                  <c:v>39610.622662847185</c:v>
                </c:pt>
                <c:pt idx="2347">
                  <c:v>39610.623357233722</c:v>
                </c:pt>
                <c:pt idx="2348">
                  <c:v>39610.624051620354</c:v>
                </c:pt>
                <c:pt idx="2349">
                  <c:v>39610.624746006935</c:v>
                </c:pt>
                <c:pt idx="2350">
                  <c:v>39610.625440393444</c:v>
                </c:pt>
                <c:pt idx="2351">
                  <c:v>39610.626134780076</c:v>
                </c:pt>
                <c:pt idx="2352">
                  <c:v>39610.626829166664</c:v>
                </c:pt>
                <c:pt idx="2353">
                  <c:v>39610.627523553143</c:v>
                </c:pt>
                <c:pt idx="2354">
                  <c:v>39610.628217939811</c:v>
                </c:pt>
                <c:pt idx="2355">
                  <c:v>39610.628912326392</c:v>
                </c:pt>
                <c:pt idx="2356">
                  <c:v>39610.629606712893</c:v>
                </c:pt>
                <c:pt idx="2357">
                  <c:v>39610.63030109954</c:v>
                </c:pt>
                <c:pt idx="2358">
                  <c:v>39610.630995486143</c:v>
                </c:pt>
                <c:pt idx="2359">
                  <c:v>39610.631689872615</c:v>
                </c:pt>
                <c:pt idx="2360">
                  <c:v>39610.632384259254</c:v>
                </c:pt>
                <c:pt idx="2361">
                  <c:v>39610.633078645835</c:v>
                </c:pt>
                <c:pt idx="2362">
                  <c:v>39610.633773032328</c:v>
                </c:pt>
                <c:pt idx="2363">
                  <c:v>39610.634467418982</c:v>
                </c:pt>
                <c:pt idx="2364">
                  <c:v>39610.635161805447</c:v>
                </c:pt>
                <c:pt idx="2365">
                  <c:v>39610.635856192202</c:v>
                </c:pt>
                <c:pt idx="2366">
                  <c:v>39610.636550578703</c:v>
                </c:pt>
                <c:pt idx="2367">
                  <c:v>39610.637244965183</c:v>
                </c:pt>
                <c:pt idx="2368">
                  <c:v>39610.637939351851</c:v>
                </c:pt>
                <c:pt idx="2369">
                  <c:v>39610.638633738432</c:v>
                </c:pt>
                <c:pt idx="2370">
                  <c:v>39610.639328124998</c:v>
                </c:pt>
                <c:pt idx="2371">
                  <c:v>39610.640022511485</c:v>
                </c:pt>
                <c:pt idx="2372">
                  <c:v>39610.640716898211</c:v>
                </c:pt>
                <c:pt idx="2373">
                  <c:v>39610.64141128472</c:v>
                </c:pt>
                <c:pt idx="2374">
                  <c:v>39610.642105671199</c:v>
                </c:pt>
                <c:pt idx="2375">
                  <c:v>39610.642800057867</c:v>
                </c:pt>
                <c:pt idx="2376">
                  <c:v>39610.643494444441</c:v>
                </c:pt>
                <c:pt idx="2377">
                  <c:v>39610.644188830986</c:v>
                </c:pt>
                <c:pt idx="2378">
                  <c:v>39610.644883217596</c:v>
                </c:pt>
                <c:pt idx="2379">
                  <c:v>39610.645577604169</c:v>
                </c:pt>
                <c:pt idx="2380">
                  <c:v>39610.646271990743</c:v>
                </c:pt>
                <c:pt idx="2381">
                  <c:v>39610.646966377317</c:v>
                </c:pt>
                <c:pt idx="2382">
                  <c:v>39610.647660763767</c:v>
                </c:pt>
                <c:pt idx="2383">
                  <c:v>39610.648355150493</c:v>
                </c:pt>
                <c:pt idx="2384">
                  <c:v>39610.649049537024</c:v>
                </c:pt>
                <c:pt idx="2385">
                  <c:v>39610.649743923575</c:v>
                </c:pt>
                <c:pt idx="2386">
                  <c:v>39610.650438310193</c:v>
                </c:pt>
                <c:pt idx="2387">
                  <c:v>39610.651132696759</c:v>
                </c:pt>
                <c:pt idx="2388">
                  <c:v>39610.651827083326</c:v>
                </c:pt>
                <c:pt idx="2389">
                  <c:v>39610.652521469943</c:v>
                </c:pt>
                <c:pt idx="2390">
                  <c:v>39610.653215856561</c:v>
                </c:pt>
                <c:pt idx="2391">
                  <c:v>39610.653910243062</c:v>
                </c:pt>
                <c:pt idx="2392">
                  <c:v>39610.654604629628</c:v>
                </c:pt>
                <c:pt idx="2393">
                  <c:v>39610.655299016202</c:v>
                </c:pt>
                <c:pt idx="2394">
                  <c:v>39610.655993402783</c:v>
                </c:pt>
                <c:pt idx="2395">
                  <c:v>39610.656687789335</c:v>
                </c:pt>
                <c:pt idx="2396">
                  <c:v>39610.657382175923</c:v>
                </c:pt>
                <c:pt idx="2397">
                  <c:v>39610.658076562497</c:v>
                </c:pt>
                <c:pt idx="2398">
                  <c:v>39610.658770949092</c:v>
                </c:pt>
                <c:pt idx="2399">
                  <c:v>39610.659465335586</c:v>
                </c:pt>
                <c:pt idx="2400">
                  <c:v>39610.660159722225</c:v>
                </c:pt>
                <c:pt idx="2401">
                  <c:v>39610.660854108799</c:v>
                </c:pt>
                <c:pt idx="2402">
                  <c:v>39610.661548495373</c:v>
                </c:pt>
                <c:pt idx="2403">
                  <c:v>39610.662242881925</c:v>
                </c:pt>
                <c:pt idx="2404">
                  <c:v>39610.662937268542</c:v>
                </c:pt>
                <c:pt idx="2405">
                  <c:v>39610.663631655014</c:v>
                </c:pt>
                <c:pt idx="2406">
                  <c:v>39610.664326041624</c:v>
                </c:pt>
                <c:pt idx="2407">
                  <c:v>39610.665020428234</c:v>
                </c:pt>
                <c:pt idx="2408">
                  <c:v>39610.665714814728</c:v>
                </c:pt>
                <c:pt idx="2409">
                  <c:v>39610.666409201374</c:v>
                </c:pt>
                <c:pt idx="2410">
                  <c:v>39610.667103587839</c:v>
                </c:pt>
                <c:pt idx="2411">
                  <c:v>39610.667797974536</c:v>
                </c:pt>
                <c:pt idx="2412">
                  <c:v>39610.668492361074</c:v>
                </c:pt>
                <c:pt idx="2413">
                  <c:v>39610.669186747582</c:v>
                </c:pt>
                <c:pt idx="2414">
                  <c:v>39610.669881134185</c:v>
                </c:pt>
                <c:pt idx="2415">
                  <c:v>39610.670575520831</c:v>
                </c:pt>
                <c:pt idx="2416">
                  <c:v>39610.671269907405</c:v>
                </c:pt>
                <c:pt idx="2417">
                  <c:v>39610.671964293979</c:v>
                </c:pt>
                <c:pt idx="2418">
                  <c:v>39610.672658680553</c:v>
                </c:pt>
                <c:pt idx="2419">
                  <c:v>39610.673353067126</c:v>
                </c:pt>
                <c:pt idx="2420">
                  <c:v>39610.674047453707</c:v>
                </c:pt>
                <c:pt idx="2421">
                  <c:v>39610.674741840274</c:v>
                </c:pt>
                <c:pt idx="2422">
                  <c:v>39610.675436226862</c:v>
                </c:pt>
                <c:pt idx="2423">
                  <c:v>39610.676130613334</c:v>
                </c:pt>
                <c:pt idx="2424">
                  <c:v>39610.676825000002</c:v>
                </c:pt>
                <c:pt idx="2425">
                  <c:v>39610.677519386612</c:v>
                </c:pt>
                <c:pt idx="2426">
                  <c:v>39610.678213773193</c:v>
                </c:pt>
                <c:pt idx="2427">
                  <c:v>39610.678908159731</c:v>
                </c:pt>
                <c:pt idx="2428">
                  <c:v>39610.679602546275</c:v>
                </c:pt>
                <c:pt idx="2429">
                  <c:v>39610.680296932893</c:v>
                </c:pt>
                <c:pt idx="2430">
                  <c:v>39610.680991319445</c:v>
                </c:pt>
                <c:pt idx="2431">
                  <c:v>39610.681685706004</c:v>
                </c:pt>
                <c:pt idx="2432">
                  <c:v>39610.682380092592</c:v>
                </c:pt>
                <c:pt idx="2433">
                  <c:v>39610.683074479202</c:v>
                </c:pt>
                <c:pt idx="2434">
                  <c:v>39610.683768865609</c:v>
                </c:pt>
                <c:pt idx="2435">
                  <c:v>39610.684463252306</c:v>
                </c:pt>
                <c:pt idx="2436">
                  <c:v>39610.685157638887</c:v>
                </c:pt>
                <c:pt idx="2437">
                  <c:v>39610.685852025461</c:v>
                </c:pt>
                <c:pt idx="2438">
                  <c:v>39610.686546412042</c:v>
                </c:pt>
                <c:pt idx="2439">
                  <c:v>39610.687240798608</c:v>
                </c:pt>
                <c:pt idx="2440">
                  <c:v>39610.687935185182</c:v>
                </c:pt>
                <c:pt idx="2441">
                  <c:v>39610.688629571756</c:v>
                </c:pt>
                <c:pt idx="2442">
                  <c:v>39610.689323958337</c:v>
                </c:pt>
                <c:pt idx="2443">
                  <c:v>39610.690018345005</c:v>
                </c:pt>
                <c:pt idx="2444">
                  <c:v>39610.690712731368</c:v>
                </c:pt>
                <c:pt idx="2445">
                  <c:v>39610.691407117978</c:v>
                </c:pt>
                <c:pt idx="2446">
                  <c:v>39610.692101504574</c:v>
                </c:pt>
                <c:pt idx="2447">
                  <c:v>39610.692795891184</c:v>
                </c:pt>
                <c:pt idx="2448">
                  <c:v>39610.693490277699</c:v>
                </c:pt>
                <c:pt idx="2449">
                  <c:v>39610.694184664215</c:v>
                </c:pt>
                <c:pt idx="2450">
                  <c:v>39610.694879050941</c:v>
                </c:pt>
                <c:pt idx="2451">
                  <c:v>39610.695573437501</c:v>
                </c:pt>
                <c:pt idx="2452">
                  <c:v>39610.696267824082</c:v>
                </c:pt>
                <c:pt idx="2453">
                  <c:v>39610.696962210575</c:v>
                </c:pt>
                <c:pt idx="2454">
                  <c:v>39610.697656597185</c:v>
                </c:pt>
                <c:pt idx="2455">
                  <c:v>39610.698350983774</c:v>
                </c:pt>
                <c:pt idx="2456">
                  <c:v>39610.699045370355</c:v>
                </c:pt>
                <c:pt idx="2457">
                  <c:v>39610.699739756936</c:v>
                </c:pt>
                <c:pt idx="2458">
                  <c:v>39610.700434143517</c:v>
                </c:pt>
                <c:pt idx="2459">
                  <c:v>39610.701128529974</c:v>
                </c:pt>
                <c:pt idx="2460">
                  <c:v>39610.701822916584</c:v>
                </c:pt>
                <c:pt idx="2461">
                  <c:v>39610.702517303238</c:v>
                </c:pt>
                <c:pt idx="2462">
                  <c:v>39610.703211689804</c:v>
                </c:pt>
                <c:pt idx="2463">
                  <c:v>39610.703906076385</c:v>
                </c:pt>
                <c:pt idx="2464">
                  <c:v>39610.704600462966</c:v>
                </c:pt>
                <c:pt idx="2465">
                  <c:v>39610.70529484954</c:v>
                </c:pt>
                <c:pt idx="2466">
                  <c:v>39610.705989236114</c:v>
                </c:pt>
                <c:pt idx="2467">
                  <c:v>39610.706683622615</c:v>
                </c:pt>
                <c:pt idx="2468">
                  <c:v>39610.707378009254</c:v>
                </c:pt>
                <c:pt idx="2469">
                  <c:v>39610.708072395842</c:v>
                </c:pt>
                <c:pt idx="2470">
                  <c:v>39610.708766782329</c:v>
                </c:pt>
                <c:pt idx="2471">
                  <c:v>39610.709461168975</c:v>
                </c:pt>
                <c:pt idx="2472">
                  <c:v>39610.710155555556</c:v>
                </c:pt>
                <c:pt idx="2473">
                  <c:v>39610.710849942203</c:v>
                </c:pt>
                <c:pt idx="2474">
                  <c:v>39610.711544328711</c:v>
                </c:pt>
                <c:pt idx="2475">
                  <c:v>39610.712238715278</c:v>
                </c:pt>
                <c:pt idx="2476">
                  <c:v>39610.712933101851</c:v>
                </c:pt>
                <c:pt idx="2477">
                  <c:v>39610.713627488432</c:v>
                </c:pt>
                <c:pt idx="2478">
                  <c:v>39610.714321874999</c:v>
                </c:pt>
                <c:pt idx="2479">
                  <c:v>39610.715016261573</c:v>
                </c:pt>
                <c:pt idx="2480">
                  <c:v>39610.715710648146</c:v>
                </c:pt>
                <c:pt idx="2481">
                  <c:v>39610.71640503472</c:v>
                </c:pt>
                <c:pt idx="2482">
                  <c:v>39610.717099421294</c:v>
                </c:pt>
                <c:pt idx="2483">
                  <c:v>39610.717793807824</c:v>
                </c:pt>
                <c:pt idx="2484">
                  <c:v>39610.718488194441</c:v>
                </c:pt>
                <c:pt idx="2485">
                  <c:v>39610.71918258092</c:v>
                </c:pt>
                <c:pt idx="2486">
                  <c:v>39610.719876967596</c:v>
                </c:pt>
                <c:pt idx="2487">
                  <c:v>39610.720571354192</c:v>
                </c:pt>
                <c:pt idx="2488">
                  <c:v>39610.721265740664</c:v>
                </c:pt>
                <c:pt idx="2489">
                  <c:v>39610.721960127186</c:v>
                </c:pt>
                <c:pt idx="2490">
                  <c:v>39610.722654513767</c:v>
                </c:pt>
                <c:pt idx="2491">
                  <c:v>39610.723348900377</c:v>
                </c:pt>
                <c:pt idx="2492">
                  <c:v>39610.724043287024</c:v>
                </c:pt>
                <c:pt idx="2493">
                  <c:v>39610.724737673576</c:v>
                </c:pt>
                <c:pt idx="2494">
                  <c:v>39610.725432060099</c:v>
                </c:pt>
                <c:pt idx="2495">
                  <c:v>39610.72612644676</c:v>
                </c:pt>
                <c:pt idx="2496">
                  <c:v>39610.726820833203</c:v>
                </c:pt>
                <c:pt idx="2497">
                  <c:v>39610.727515219907</c:v>
                </c:pt>
                <c:pt idx="2498">
                  <c:v>39610.728209606481</c:v>
                </c:pt>
                <c:pt idx="2499">
                  <c:v>39610.728903993055</c:v>
                </c:pt>
                <c:pt idx="2500">
                  <c:v>39610.729598379628</c:v>
                </c:pt>
                <c:pt idx="2501">
                  <c:v>39610.730292766195</c:v>
                </c:pt>
                <c:pt idx="2502">
                  <c:v>39610.730987152776</c:v>
                </c:pt>
                <c:pt idx="2503">
                  <c:v>39610.731681539182</c:v>
                </c:pt>
                <c:pt idx="2504">
                  <c:v>39610.732375925923</c:v>
                </c:pt>
                <c:pt idx="2505">
                  <c:v>39610.733070312475</c:v>
                </c:pt>
                <c:pt idx="2506">
                  <c:v>39610.733764698984</c:v>
                </c:pt>
                <c:pt idx="2507">
                  <c:v>39610.734459085594</c:v>
                </c:pt>
                <c:pt idx="2508">
                  <c:v>39610.735153472226</c:v>
                </c:pt>
                <c:pt idx="2509">
                  <c:v>39610.735847858785</c:v>
                </c:pt>
                <c:pt idx="2510">
                  <c:v>39610.736542245373</c:v>
                </c:pt>
                <c:pt idx="2511">
                  <c:v>39610.737236631925</c:v>
                </c:pt>
                <c:pt idx="2512">
                  <c:v>39610.737931018521</c:v>
                </c:pt>
                <c:pt idx="2513">
                  <c:v>39610.738625405094</c:v>
                </c:pt>
                <c:pt idx="2514">
                  <c:v>39610.739319791654</c:v>
                </c:pt>
                <c:pt idx="2515">
                  <c:v>39610.740014178242</c:v>
                </c:pt>
                <c:pt idx="2516">
                  <c:v>39610.740708564743</c:v>
                </c:pt>
                <c:pt idx="2517">
                  <c:v>39610.741402951258</c:v>
                </c:pt>
                <c:pt idx="2518">
                  <c:v>39610.742097337963</c:v>
                </c:pt>
                <c:pt idx="2519">
                  <c:v>39610.742791724537</c:v>
                </c:pt>
                <c:pt idx="2520">
                  <c:v>39610.74348611098</c:v>
                </c:pt>
                <c:pt idx="2521">
                  <c:v>39610.744180497684</c:v>
                </c:pt>
                <c:pt idx="2522">
                  <c:v>39610.744874884258</c:v>
                </c:pt>
                <c:pt idx="2523">
                  <c:v>39610.745569270832</c:v>
                </c:pt>
                <c:pt idx="2524">
                  <c:v>39610.746263657406</c:v>
                </c:pt>
                <c:pt idx="2525">
                  <c:v>39610.746958044052</c:v>
                </c:pt>
                <c:pt idx="2526">
                  <c:v>39610.747652430553</c:v>
                </c:pt>
                <c:pt idx="2527">
                  <c:v>39610.748346817127</c:v>
                </c:pt>
                <c:pt idx="2528">
                  <c:v>39610.749041203613</c:v>
                </c:pt>
                <c:pt idx="2529">
                  <c:v>39610.749735590274</c:v>
                </c:pt>
                <c:pt idx="2530">
                  <c:v>39610.750429976863</c:v>
                </c:pt>
                <c:pt idx="2531">
                  <c:v>39610.751124363334</c:v>
                </c:pt>
                <c:pt idx="2532">
                  <c:v>39610.751818750003</c:v>
                </c:pt>
                <c:pt idx="2533">
                  <c:v>39610.752513136613</c:v>
                </c:pt>
                <c:pt idx="2534">
                  <c:v>39610.75320752315</c:v>
                </c:pt>
                <c:pt idx="2535">
                  <c:v>39610.753901909724</c:v>
                </c:pt>
                <c:pt idx="2536">
                  <c:v>39610.754596296429</c:v>
                </c:pt>
                <c:pt idx="2537">
                  <c:v>39610.755290682871</c:v>
                </c:pt>
                <c:pt idx="2538">
                  <c:v>39610.755985069372</c:v>
                </c:pt>
                <c:pt idx="2539">
                  <c:v>39610.756679456135</c:v>
                </c:pt>
                <c:pt idx="2540">
                  <c:v>39610.757373842593</c:v>
                </c:pt>
                <c:pt idx="2541">
                  <c:v>39610.758068229203</c:v>
                </c:pt>
                <c:pt idx="2542">
                  <c:v>39610.758762615616</c:v>
                </c:pt>
                <c:pt idx="2543">
                  <c:v>39610.759457002314</c:v>
                </c:pt>
                <c:pt idx="2544">
                  <c:v>39610.760151388888</c:v>
                </c:pt>
                <c:pt idx="2545">
                  <c:v>39610.760845775454</c:v>
                </c:pt>
                <c:pt idx="2546">
                  <c:v>39610.761540161933</c:v>
                </c:pt>
                <c:pt idx="2547">
                  <c:v>39610.762234548609</c:v>
                </c:pt>
                <c:pt idx="2548">
                  <c:v>39610.762928935175</c:v>
                </c:pt>
                <c:pt idx="2549">
                  <c:v>39610.763623321654</c:v>
                </c:pt>
                <c:pt idx="2550">
                  <c:v>39610.76431770833</c:v>
                </c:pt>
                <c:pt idx="2551">
                  <c:v>39610.765012094911</c:v>
                </c:pt>
                <c:pt idx="2552">
                  <c:v>39610.765706481383</c:v>
                </c:pt>
                <c:pt idx="2553">
                  <c:v>39610.766400867979</c:v>
                </c:pt>
                <c:pt idx="2554">
                  <c:v>39610.767095254625</c:v>
                </c:pt>
                <c:pt idx="2555">
                  <c:v>39610.767789641082</c:v>
                </c:pt>
                <c:pt idx="2556">
                  <c:v>39610.7684840277</c:v>
                </c:pt>
                <c:pt idx="2557">
                  <c:v>39610.769178414354</c:v>
                </c:pt>
                <c:pt idx="2558">
                  <c:v>39610.769872800927</c:v>
                </c:pt>
                <c:pt idx="2559">
                  <c:v>39610.770567187501</c:v>
                </c:pt>
                <c:pt idx="2560">
                  <c:v>39610.771261574075</c:v>
                </c:pt>
                <c:pt idx="2561">
                  <c:v>39610.771955960576</c:v>
                </c:pt>
                <c:pt idx="2562">
                  <c:v>39610.772650347222</c:v>
                </c:pt>
                <c:pt idx="2563">
                  <c:v>39610.77334473365</c:v>
                </c:pt>
                <c:pt idx="2564">
                  <c:v>39610.774039120392</c:v>
                </c:pt>
                <c:pt idx="2565">
                  <c:v>39610.774733506936</c:v>
                </c:pt>
                <c:pt idx="2566">
                  <c:v>39610.775427893474</c:v>
                </c:pt>
                <c:pt idx="2567">
                  <c:v>39610.776122280084</c:v>
                </c:pt>
                <c:pt idx="2568">
                  <c:v>39610.776816666665</c:v>
                </c:pt>
                <c:pt idx="2569">
                  <c:v>39610.777511053224</c:v>
                </c:pt>
                <c:pt idx="2570">
                  <c:v>39610.778205439812</c:v>
                </c:pt>
                <c:pt idx="2571">
                  <c:v>39610.778899826393</c:v>
                </c:pt>
                <c:pt idx="2572">
                  <c:v>39610.77959421296</c:v>
                </c:pt>
                <c:pt idx="2573">
                  <c:v>39610.780288599541</c:v>
                </c:pt>
                <c:pt idx="2574">
                  <c:v>39610.780982986114</c:v>
                </c:pt>
                <c:pt idx="2575">
                  <c:v>39610.781677372688</c:v>
                </c:pt>
                <c:pt idx="2576">
                  <c:v>39610.782371759255</c:v>
                </c:pt>
                <c:pt idx="2577">
                  <c:v>39610.783066145836</c:v>
                </c:pt>
                <c:pt idx="2578">
                  <c:v>39610.783760532257</c:v>
                </c:pt>
                <c:pt idx="2579">
                  <c:v>39610.784454918983</c:v>
                </c:pt>
                <c:pt idx="2580">
                  <c:v>39610.785149305557</c:v>
                </c:pt>
                <c:pt idx="2581">
                  <c:v>39610.785843692131</c:v>
                </c:pt>
                <c:pt idx="2582">
                  <c:v>39610.786538078821</c:v>
                </c:pt>
                <c:pt idx="2583">
                  <c:v>39610.787232465278</c:v>
                </c:pt>
                <c:pt idx="2584">
                  <c:v>39610.787926851779</c:v>
                </c:pt>
                <c:pt idx="2585">
                  <c:v>39610.788621238433</c:v>
                </c:pt>
                <c:pt idx="2586">
                  <c:v>39610.789315624999</c:v>
                </c:pt>
                <c:pt idx="2587">
                  <c:v>39610.7900100115</c:v>
                </c:pt>
                <c:pt idx="2588">
                  <c:v>39610.790704398147</c:v>
                </c:pt>
                <c:pt idx="2589">
                  <c:v>39610.791398784604</c:v>
                </c:pt>
                <c:pt idx="2590">
                  <c:v>39610.792093171214</c:v>
                </c:pt>
                <c:pt idx="2591">
                  <c:v>39610.79278755773</c:v>
                </c:pt>
                <c:pt idx="2592">
                  <c:v>39610.793481944333</c:v>
                </c:pt>
                <c:pt idx="2593">
                  <c:v>39610.794176330994</c:v>
                </c:pt>
                <c:pt idx="2594">
                  <c:v>39610.794870717575</c:v>
                </c:pt>
                <c:pt idx="2595">
                  <c:v>39610.79556510417</c:v>
                </c:pt>
                <c:pt idx="2596">
                  <c:v>39610.796259490817</c:v>
                </c:pt>
                <c:pt idx="2597">
                  <c:v>39610.796953877274</c:v>
                </c:pt>
                <c:pt idx="2598">
                  <c:v>39610.797648263768</c:v>
                </c:pt>
                <c:pt idx="2599">
                  <c:v>39610.798342650378</c:v>
                </c:pt>
                <c:pt idx="2600">
                  <c:v>39610.799037037024</c:v>
                </c:pt>
                <c:pt idx="2601">
                  <c:v>39610.799731423584</c:v>
                </c:pt>
                <c:pt idx="2602">
                  <c:v>39610.800425810186</c:v>
                </c:pt>
                <c:pt idx="2603">
                  <c:v>39610.80112019676</c:v>
                </c:pt>
                <c:pt idx="2604">
                  <c:v>39610.801814583334</c:v>
                </c:pt>
                <c:pt idx="2605">
                  <c:v>39610.80250896998</c:v>
                </c:pt>
                <c:pt idx="2606">
                  <c:v>39610.803203356569</c:v>
                </c:pt>
                <c:pt idx="2607">
                  <c:v>39610.803897743062</c:v>
                </c:pt>
                <c:pt idx="2608">
                  <c:v>39610.804592129643</c:v>
                </c:pt>
                <c:pt idx="2609">
                  <c:v>39610.805286516195</c:v>
                </c:pt>
                <c:pt idx="2610">
                  <c:v>39610.805980902776</c:v>
                </c:pt>
                <c:pt idx="2611">
                  <c:v>39610.806675289423</c:v>
                </c:pt>
                <c:pt idx="2612">
                  <c:v>39610.807369675931</c:v>
                </c:pt>
                <c:pt idx="2613">
                  <c:v>39610.808064062498</c:v>
                </c:pt>
                <c:pt idx="2614">
                  <c:v>39610.80875844921</c:v>
                </c:pt>
                <c:pt idx="2615">
                  <c:v>39610.809452835594</c:v>
                </c:pt>
                <c:pt idx="2616">
                  <c:v>39610.810147222219</c:v>
                </c:pt>
                <c:pt idx="2617">
                  <c:v>39610.810841608843</c:v>
                </c:pt>
                <c:pt idx="2618">
                  <c:v>39610.811535995468</c:v>
                </c:pt>
                <c:pt idx="2619">
                  <c:v>39610.812230382056</c:v>
                </c:pt>
                <c:pt idx="2620">
                  <c:v>39610.812924768543</c:v>
                </c:pt>
                <c:pt idx="2621">
                  <c:v>39610.813619155175</c:v>
                </c:pt>
                <c:pt idx="2622">
                  <c:v>39610.814313541669</c:v>
                </c:pt>
                <c:pt idx="2623">
                  <c:v>39610.815007928242</c:v>
                </c:pt>
                <c:pt idx="2624">
                  <c:v>39610.815702314816</c:v>
                </c:pt>
                <c:pt idx="2625">
                  <c:v>39610.81639670139</c:v>
                </c:pt>
                <c:pt idx="2626">
                  <c:v>39610.817091087963</c:v>
                </c:pt>
                <c:pt idx="2627">
                  <c:v>39610.817785474603</c:v>
                </c:pt>
                <c:pt idx="2628">
                  <c:v>39610.818479861111</c:v>
                </c:pt>
                <c:pt idx="2629">
                  <c:v>39610.819174247692</c:v>
                </c:pt>
                <c:pt idx="2630">
                  <c:v>39610.819868634258</c:v>
                </c:pt>
                <c:pt idx="2631">
                  <c:v>39610.820563020832</c:v>
                </c:pt>
                <c:pt idx="2632">
                  <c:v>39610.821257407413</c:v>
                </c:pt>
                <c:pt idx="2633">
                  <c:v>39610.82195179398</c:v>
                </c:pt>
                <c:pt idx="2634">
                  <c:v>39610.822646180553</c:v>
                </c:pt>
                <c:pt idx="2635">
                  <c:v>39610.823340567018</c:v>
                </c:pt>
                <c:pt idx="2636">
                  <c:v>39610.824034953701</c:v>
                </c:pt>
                <c:pt idx="2637">
                  <c:v>39610.824729340282</c:v>
                </c:pt>
                <c:pt idx="2638">
                  <c:v>39610.825423726834</c:v>
                </c:pt>
                <c:pt idx="2639">
                  <c:v>39610.826118113429</c:v>
                </c:pt>
                <c:pt idx="2640">
                  <c:v>39610.826812500003</c:v>
                </c:pt>
                <c:pt idx="2641">
                  <c:v>39610.827506886591</c:v>
                </c:pt>
                <c:pt idx="2642">
                  <c:v>39610.828201273202</c:v>
                </c:pt>
                <c:pt idx="2643">
                  <c:v>39610.828895659732</c:v>
                </c:pt>
                <c:pt idx="2644">
                  <c:v>39610.829590046298</c:v>
                </c:pt>
                <c:pt idx="2645">
                  <c:v>39610.830284432945</c:v>
                </c:pt>
                <c:pt idx="2646">
                  <c:v>39610.830978819446</c:v>
                </c:pt>
                <c:pt idx="2647">
                  <c:v>39610.831673206019</c:v>
                </c:pt>
                <c:pt idx="2648">
                  <c:v>39610.832367592593</c:v>
                </c:pt>
                <c:pt idx="2649">
                  <c:v>39610.833061979167</c:v>
                </c:pt>
                <c:pt idx="2650">
                  <c:v>39610.833756365726</c:v>
                </c:pt>
                <c:pt idx="2651">
                  <c:v>39610.834450752314</c:v>
                </c:pt>
                <c:pt idx="2652">
                  <c:v>39610.835145138888</c:v>
                </c:pt>
                <c:pt idx="2653">
                  <c:v>39610.835839525462</c:v>
                </c:pt>
                <c:pt idx="2654">
                  <c:v>39610.836533912043</c:v>
                </c:pt>
                <c:pt idx="2655">
                  <c:v>39610.837228298697</c:v>
                </c:pt>
                <c:pt idx="2656">
                  <c:v>39610.837922685176</c:v>
                </c:pt>
                <c:pt idx="2657">
                  <c:v>39610.838617071793</c:v>
                </c:pt>
                <c:pt idx="2658">
                  <c:v>39610.839311458411</c:v>
                </c:pt>
                <c:pt idx="2659">
                  <c:v>39610.840005845013</c:v>
                </c:pt>
                <c:pt idx="2660">
                  <c:v>39610.840700231478</c:v>
                </c:pt>
                <c:pt idx="2661">
                  <c:v>39610.841394618059</c:v>
                </c:pt>
                <c:pt idx="2662">
                  <c:v>39610.842089004633</c:v>
                </c:pt>
                <c:pt idx="2663">
                  <c:v>39610.842783391206</c:v>
                </c:pt>
                <c:pt idx="2664">
                  <c:v>39610.84347777778</c:v>
                </c:pt>
                <c:pt idx="2665">
                  <c:v>39610.844172164361</c:v>
                </c:pt>
                <c:pt idx="2666">
                  <c:v>39610.844866550942</c:v>
                </c:pt>
                <c:pt idx="2667">
                  <c:v>39610.845560937501</c:v>
                </c:pt>
                <c:pt idx="2668">
                  <c:v>39610.846255324235</c:v>
                </c:pt>
                <c:pt idx="2669">
                  <c:v>39610.846949710634</c:v>
                </c:pt>
                <c:pt idx="2670">
                  <c:v>39610.847644097223</c:v>
                </c:pt>
                <c:pt idx="2671">
                  <c:v>39610.848338483898</c:v>
                </c:pt>
                <c:pt idx="2672">
                  <c:v>39610.849032870392</c:v>
                </c:pt>
                <c:pt idx="2673">
                  <c:v>39610.849727257002</c:v>
                </c:pt>
                <c:pt idx="2674">
                  <c:v>39610.850421643518</c:v>
                </c:pt>
                <c:pt idx="2675">
                  <c:v>39610.851116030091</c:v>
                </c:pt>
                <c:pt idx="2676">
                  <c:v>39610.851810416738</c:v>
                </c:pt>
                <c:pt idx="2677">
                  <c:v>39610.852504803239</c:v>
                </c:pt>
                <c:pt idx="2678">
                  <c:v>39610.853199189813</c:v>
                </c:pt>
                <c:pt idx="2679">
                  <c:v>39610.853893576459</c:v>
                </c:pt>
                <c:pt idx="2680">
                  <c:v>39610.854587963011</c:v>
                </c:pt>
                <c:pt idx="2681">
                  <c:v>39610.855282349636</c:v>
                </c:pt>
                <c:pt idx="2682">
                  <c:v>39610.85597673618</c:v>
                </c:pt>
                <c:pt idx="2683">
                  <c:v>39610.856671122776</c:v>
                </c:pt>
                <c:pt idx="2684">
                  <c:v>39610.857365509255</c:v>
                </c:pt>
                <c:pt idx="2685">
                  <c:v>39610.858059895982</c:v>
                </c:pt>
                <c:pt idx="2686">
                  <c:v>39610.858754282497</c:v>
                </c:pt>
                <c:pt idx="2687">
                  <c:v>39610.859448668991</c:v>
                </c:pt>
                <c:pt idx="2688">
                  <c:v>39610.860143055557</c:v>
                </c:pt>
                <c:pt idx="2689">
                  <c:v>39610.860837442255</c:v>
                </c:pt>
                <c:pt idx="2690">
                  <c:v>39610.861531828712</c:v>
                </c:pt>
                <c:pt idx="2691">
                  <c:v>39610.862226215278</c:v>
                </c:pt>
                <c:pt idx="2692">
                  <c:v>39610.862920601779</c:v>
                </c:pt>
                <c:pt idx="2693">
                  <c:v>39610.863614988433</c:v>
                </c:pt>
                <c:pt idx="2694">
                  <c:v>39610.864309375043</c:v>
                </c:pt>
                <c:pt idx="2695">
                  <c:v>39610.865003761501</c:v>
                </c:pt>
                <c:pt idx="2696">
                  <c:v>39610.865698148213</c:v>
                </c:pt>
                <c:pt idx="2697">
                  <c:v>39610.866392534721</c:v>
                </c:pt>
                <c:pt idx="2698">
                  <c:v>39610.867086921222</c:v>
                </c:pt>
                <c:pt idx="2699">
                  <c:v>39610.867781307854</c:v>
                </c:pt>
                <c:pt idx="2700">
                  <c:v>39610.868475694442</c:v>
                </c:pt>
                <c:pt idx="2701">
                  <c:v>39610.869170080994</c:v>
                </c:pt>
                <c:pt idx="2702">
                  <c:v>39610.86986446759</c:v>
                </c:pt>
                <c:pt idx="2703">
                  <c:v>39610.870558854243</c:v>
                </c:pt>
                <c:pt idx="2704">
                  <c:v>39610.871253240817</c:v>
                </c:pt>
                <c:pt idx="2705">
                  <c:v>39610.871947627304</c:v>
                </c:pt>
                <c:pt idx="2706">
                  <c:v>39610.872642013885</c:v>
                </c:pt>
                <c:pt idx="2707">
                  <c:v>39610.873336400546</c:v>
                </c:pt>
                <c:pt idx="2708">
                  <c:v>39610.874030787039</c:v>
                </c:pt>
                <c:pt idx="2709">
                  <c:v>39610.874725173606</c:v>
                </c:pt>
                <c:pt idx="2710">
                  <c:v>39610.875419560187</c:v>
                </c:pt>
                <c:pt idx="2711">
                  <c:v>39610.876113946855</c:v>
                </c:pt>
                <c:pt idx="2712">
                  <c:v>39610.876808333342</c:v>
                </c:pt>
                <c:pt idx="2713">
                  <c:v>39610.877502719908</c:v>
                </c:pt>
                <c:pt idx="2714">
                  <c:v>39610.878197106576</c:v>
                </c:pt>
                <c:pt idx="2715">
                  <c:v>39610.878891493194</c:v>
                </c:pt>
                <c:pt idx="2716">
                  <c:v>39610.879585879629</c:v>
                </c:pt>
                <c:pt idx="2717">
                  <c:v>39610.880280266203</c:v>
                </c:pt>
                <c:pt idx="2718">
                  <c:v>39610.880974652791</c:v>
                </c:pt>
                <c:pt idx="2719">
                  <c:v>39610.881669039351</c:v>
                </c:pt>
                <c:pt idx="2720">
                  <c:v>39610.882363426019</c:v>
                </c:pt>
                <c:pt idx="2721">
                  <c:v>39610.883057812498</c:v>
                </c:pt>
                <c:pt idx="2722">
                  <c:v>39610.883752199145</c:v>
                </c:pt>
                <c:pt idx="2723">
                  <c:v>39610.884446585624</c:v>
                </c:pt>
                <c:pt idx="2724">
                  <c:v>39610.885140972205</c:v>
                </c:pt>
                <c:pt idx="2725">
                  <c:v>39610.885835358931</c:v>
                </c:pt>
                <c:pt idx="2726">
                  <c:v>39610.886529745469</c:v>
                </c:pt>
                <c:pt idx="2727">
                  <c:v>39610.887224131948</c:v>
                </c:pt>
                <c:pt idx="2728">
                  <c:v>39610.887918518543</c:v>
                </c:pt>
                <c:pt idx="2729">
                  <c:v>39610.888612905175</c:v>
                </c:pt>
                <c:pt idx="2730">
                  <c:v>39610.889307291669</c:v>
                </c:pt>
                <c:pt idx="2731">
                  <c:v>39610.890001678235</c:v>
                </c:pt>
                <c:pt idx="2732">
                  <c:v>39610.890696064816</c:v>
                </c:pt>
                <c:pt idx="2733">
                  <c:v>39610.891390451376</c:v>
                </c:pt>
                <c:pt idx="2734">
                  <c:v>39610.892084837964</c:v>
                </c:pt>
                <c:pt idx="2735">
                  <c:v>39610.892779224603</c:v>
                </c:pt>
                <c:pt idx="2736">
                  <c:v>39610.89347361098</c:v>
                </c:pt>
                <c:pt idx="2737">
                  <c:v>39610.894167997685</c:v>
                </c:pt>
                <c:pt idx="2738">
                  <c:v>39610.894862384259</c:v>
                </c:pt>
                <c:pt idx="2739">
                  <c:v>39610.895556770833</c:v>
                </c:pt>
                <c:pt idx="2740">
                  <c:v>39610.896251157443</c:v>
                </c:pt>
                <c:pt idx="2741">
                  <c:v>39610.89694554398</c:v>
                </c:pt>
                <c:pt idx="2742">
                  <c:v>39610.897639930561</c:v>
                </c:pt>
                <c:pt idx="2743">
                  <c:v>39610.898334317142</c:v>
                </c:pt>
                <c:pt idx="2744">
                  <c:v>39610.899028703621</c:v>
                </c:pt>
                <c:pt idx="2745">
                  <c:v>39610.899723090275</c:v>
                </c:pt>
                <c:pt idx="2746">
                  <c:v>39610.90041747698</c:v>
                </c:pt>
                <c:pt idx="2747">
                  <c:v>39610.901111863343</c:v>
                </c:pt>
                <c:pt idx="2748">
                  <c:v>39610.901806250011</c:v>
                </c:pt>
                <c:pt idx="2749">
                  <c:v>39610.902500636592</c:v>
                </c:pt>
                <c:pt idx="2750">
                  <c:v>39610.903195023151</c:v>
                </c:pt>
                <c:pt idx="2751">
                  <c:v>39610.903889409732</c:v>
                </c:pt>
                <c:pt idx="2752">
                  <c:v>39610.904583796299</c:v>
                </c:pt>
                <c:pt idx="2753">
                  <c:v>39610.905278182945</c:v>
                </c:pt>
                <c:pt idx="2754">
                  <c:v>39610.905972569424</c:v>
                </c:pt>
                <c:pt idx="2755">
                  <c:v>39610.906666956042</c:v>
                </c:pt>
                <c:pt idx="2756">
                  <c:v>39610.907361342601</c:v>
                </c:pt>
                <c:pt idx="2757">
                  <c:v>39610.908055729211</c:v>
                </c:pt>
                <c:pt idx="2758">
                  <c:v>39610.908750115734</c:v>
                </c:pt>
                <c:pt idx="2759">
                  <c:v>39610.909444502227</c:v>
                </c:pt>
                <c:pt idx="2760">
                  <c:v>39610.910138888976</c:v>
                </c:pt>
                <c:pt idx="2761">
                  <c:v>39610.910833275579</c:v>
                </c:pt>
                <c:pt idx="2762">
                  <c:v>39610.911527662036</c:v>
                </c:pt>
                <c:pt idx="2763">
                  <c:v>39610.912222048697</c:v>
                </c:pt>
                <c:pt idx="2764">
                  <c:v>39610.912916435213</c:v>
                </c:pt>
                <c:pt idx="2765">
                  <c:v>39610.913610821757</c:v>
                </c:pt>
                <c:pt idx="2766">
                  <c:v>39610.914305208418</c:v>
                </c:pt>
                <c:pt idx="2767">
                  <c:v>39610.914999595014</c:v>
                </c:pt>
                <c:pt idx="2768">
                  <c:v>39610.915693981478</c:v>
                </c:pt>
                <c:pt idx="2769">
                  <c:v>39610.916388368139</c:v>
                </c:pt>
                <c:pt idx="2770">
                  <c:v>39610.917082754626</c:v>
                </c:pt>
                <c:pt idx="2771">
                  <c:v>39610.917777141207</c:v>
                </c:pt>
                <c:pt idx="2772">
                  <c:v>39610.918471527781</c:v>
                </c:pt>
                <c:pt idx="2773">
                  <c:v>39610.919165914354</c:v>
                </c:pt>
                <c:pt idx="2774">
                  <c:v>39610.919860300943</c:v>
                </c:pt>
                <c:pt idx="2775">
                  <c:v>39610.920554687502</c:v>
                </c:pt>
                <c:pt idx="2776">
                  <c:v>39610.921249074083</c:v>
                </c:pt>
                <c:pt idx="2777">
                  <c:v>39610.921943460584</c:v>
                </c:pt>
                <c:pt idx="2778">
                  <c:v>39610.922637847223</c:v>
                </c:pt>
                <c:pt idx="2779">
                  <c:v>39610.923332233775</c:v>
                </c:pt>
                <c:pt idx="2780">
                  <c:v>39610.924026620371</c:v>
                </c:pt>
                <c:pt idx="2781">
                  <c:v>39610.924721006944</c:v>
                </c:pt>
                <c:pt idx="2782">
                  <c:v>39610.925415393518</c:v>
                </c:pt>
                <c:pt idx="2783">
                  <c:v>39610.926109780085</c:v>
                </c:pt>
                <c:pt idx="2784">
                  <c:v>39610.926804166666</c:v>
                </c:pt>
                <c:pt idx="2785">
                  <c:v>39610.927498553174</c:v>
                </c:pt>
                <c:pt idx="2786">
                  <c:v>39610.928192939806</c:v>
                </c:pt>
                <c:pt idx="2787">
                  <c:v>39610.92888732646</c:v>
                </c:pt>
                <c:pt idx="2788">
                  <c:v>39610.929581712924</c:v>
                </c:pt>
                <c:pt idx="2789">
                  <c:v>39610.930276099636</c:v>
                </c:pt>
                <c:pt idx="2790">
                  <c:v>39610.930970486181</c:v>
                </c:pt>
                <c:pt idx="2791">
                  <c:v>39610.931664872674</c:v>
                </c:pt>
                <c:pt idx="2792">
                  <c:v>39610.932359259263</c:v>
                </c:pt>
                <c:pt idx="2793">
                  <c:v>39610.933053645836</c:v>
                </c:pt>
                <c:pt idx="2794">
                  <c:v>39610.933748032374</c:v>
                </c:pt>
                <c:pt idx="2795">
                  <c:v>39610.934442418991</c:v>
                </c:pt>
                <c:pt idx="2796">
                  <c:v>39610.935136805558</c:v>
                </c:pt>
                <c:pt idx="2797">
                  <c:v>39610.935831192211</c:v>
                </c:pt>
                <c:pt idx="2798">
                  <c:v>39610.936525578712</c:v>
                </c:pt>
                <c:pt idx="2799">
                  <c:v>39610.937219965279</c:v>
                </c:pt>
                <c:pt idx="2800">
                  <c:v>39610.937914351853</c:v>
                </c:pt>
                <c:pt idx="2801">
                  <c:v>39610.938608738441</c:v>
                </c:pt>
                <c:pt idx="2802">
                  <c:v>39610.939303125</c:v>
                </c:pt>
                <c:pt idx="2803">
                  <c:v>39610.939997511574</c:v>
                </c:pt>
                <c:pt idx="2804">
                  <c:v>39610.940691898213</c:v>
                </c:pt>
                <c:pt idx="2805">
                  <c:v>39610.941386284721</c:v>
                </c:pt>
                <c:pt idx="2806">
                  <c:v>39610.942080671222</c:v>
                </c:pt>
                <c:pt idx="2807">
                  <c:v>39610.942775057869</c:v>
                </c:pt>
                <c:pt idx="2808">
                  <c:v>39610.943469444443</c:v>
                </c:pt>
                <c:pt idx="2809">
                  <c:v>39610.944163830995</c:v>
                </c:pt>
                <c:pt idx="2810">
                  <c:v>39610.944858217612</c:v>
                </c:pt>
                <c:pt idx="2811">
                  <c:v>39610.945552604193</c:v>
                </c:pt>
                <c:pt idx="2812">
                  <c:v>39610.946246990818</c:v>
                </c:pt>
                <c:pt idx="2813">
                  <c:v>39610.946941377311</c:v>
                </c:pt>
                <c:pt idx="2814">
                  <c:v>39610.947635763885</c:v>
                </c:pt>
                <c:pt idx="2815">
                  <c:v>39610.948330150546</c:v>
                </c:pt>
                <c:pt idx="2816">
                  <c:v>39610.949024537025</c:v>
                </c:pt>
                <c:pt idx="2817">
                  <c:v>39610.949718923614</c:v>
                </c:pt>
                <c:pt idx="2818">
                  <c:v>39610.950413310202</c:v>
                </c:pt>
                <c:pt idx="2819">
                  <c:v>39610.951107696761</c:v>
                </c:pt>
                <c:pt idx="2820">
                  <c:v>39610.951802083335</c:v>
                </c:pt>
                <c:pt idx="2821">
                  <c:v>39610.952496469989</c:v>
                </c:pt>
                <c:pt idx="2822">
                  <c:v>39610.953190856482</c:v>
                </c:pt>
                <c:pt idx="2823">
                  <c:v>39610.953885243063</c:v>
                </c:pt>
                <c:pt idx="2824">
                  <c:v>39610.954579629702</c:v>
                </c:pt>
                <c:pt idx="2825">
                  <c:v>39610.955274016203</c:v>
                </c:pt>
                <c:pt idx="2826">
                  <c:v>39610.955968402792</c:v>
                </c:pt>
                <c:pt idx="2827">
                  <c:v>39610.956662789351</c:v>
                </c:pt>
                <c:pt idx="2828">
                  <c:v>39610.957357176027</c:v>
                </c:pt>
                <c:pt idx="2829">
                  <c:v>39610.958051562498</c:v>
                </c:pt>
                <c:pt idx="2830">
                  <c:v>39610.958745949145</c:v>
                </c:pt>
                <c:pt idx="2831">
                  <c:v>39610.959440335624</c:v>
                </c:pt>
                <c:pt idx="2832">
                  <c:v>39610.96013472222</c:v>
                </c:pt>
                <c:pt idx="2833">
                  <c:v>39610.960829108793</c:v>
                </c:pt>
                <c:pt idx="2834">
                  <c:v>39610.961523495367</c:v>
                </c:pt>
                <c:pt idx="2835">
                  <c:v>39610.962217881941</c:v>
                </c:pt>
                <c:pt idx="2836">
                  <c:v>39610.962912268595</c:v>
                </c:pt>
                <c:pt idx="2837">
                  <c:v>39610.963606655074</c:v>
                </c:pt>
                <c:pt idx="2838">
                  <c:v>39610.964301041655</c:v>
                </c:pt>
                <c:pt idx="2839">
                  <c:v>39610.964995428243</c:v>
                </c:pt>
                <c:pt idx="2840">
                  <c:v>39610.965689814744</c:v>
                </c:pt>
                <c:pt idx="2841">
                  <c:v>39610.966384201376</c:v>
                </c:pt>
                <c:pt idx="2842">
                  <c:v>39610.967078587964</c:v>
                </c:pt>
                <c:pt idx="2843">
                  <c:v>39610.967772974538</c:v>
                </c:pt>
                <c:pt idx="2844">
                  <c:v>39610.968467361105</c:v>
                </c:pt>
                <c:pt idx="2845">
                  <c:v>39610.969161747598</c:v>
                </c:pt>
                <c:pt idx="2846">
                  <c:v>39610.969856134259</c:v>
                </c:pt>
                <c:pt idx="2847">
                  <c:v>39610.970550520833</c:v>
                </c:pt>
                <c:pt idx="2848">
                  <c:v>39610.971244907407</c:v>
                </c:pt>
                <c:pt idx="2849">
                  <c:v>39610.971939294061</c:v>
                </c:pt>
                <c:pt idx="2850">
                  <c:v>39610.972633680562</c:v>
                </c:pt>
                <c:pt idx="2851">
                  <c:v>39610.973328067128</c:v>
                </c:pt>
                <c:pt idx="2852">
                  <c:v>39610.974022453702</c:v>
                </c:pt>
                <c:pt idx="2853">
                  <c:v>39610.974716840283</c:v>
                </c:pt>
                <c:pt idx="2854">
                  <c:v>39610.975411226849</c:v>
                </c:pt>
                <c:pt idx="2855">
                  <c:v>39610.97610561335</c:v>
                </c:pt>
                <c:pt idx="2856">
                  <c:v>39610.976800000011</c:v>
                </c:pt>
                <c:pt idx="2857">
                  <c:v>39610.977494386592</c:v>
                </c:pt>
                <c:pt idx="2858">
                  <c:v>39610.978188773151</c:v>
                </c:pt>
                <c:pt idx="2859">
                  <c:v>39610.978883159733</c:v>
                </c:pt>
                <c:pt idx="2860">
                  <c:v>39610.979577546299</c:v>
                </c:pt>
                <c:pt idx="2861">
                  <c:v>39610.980271932953</c:v>
                </c:pt>
                <c:pt idx="2862">
                  <c:v>39610.980966319446</c:v>
                </c:pt>
                <c:pt idx="2863">
                  <c:v>39610.98166070602</c:v>
                </c:pt>
                <c:pt idx="2864">
                  <c:v>39610.982355092674</c:v>
                </c:pt>
                <c:pt idx="2865">
                  <c:v>39610.983049479211</c:v>
                </c:pt>
                <c:pt idx="2866">
                  <c:v>39610.983743865618</c:v>
                </c:pt>
                <c:pt idx="2867">
                  <c:v>39610.984438252388</c:v>
                </c:pt>
                <c:pt idx="2868">
                  <c:v>39610.985132638889</c:v>
                </c:pt>
                <c:pt idx="2869">
                  <c:v>39610.985827025463</c:v>
                </c:pt>
                <c:pt idx="2870">
                  <c:v>39610.986521412109</c:v>
                </c:pt>
                <c:pt idx="2871">
                  <c:v>39610.987215798705</c:v>
                </c:pt>
                <c:pt idx="2872">
                  <c:v>39610.987910185191</c:v>
                </c:pt>
                <c:pt idx="2873">
                  <c:v>39610.988604571758</c:v>
                </c:pt>
                <c:pt idx="2874">
                  <c:v>39610.989298958419</c:v>
                </c:pt>
                <c:pt idx="2875">
                  <c:v>39610.989993345022</c:v>
                </c:pt>
                <c:pt idx="2876">
                  <c:v>39610.990687731384</c:v>
                </c:pt>
                <c:pt idx="2877">
                  <c:v>39610.99138211798</c:v>
                </c:pt>
                <c:pt idx="2878">
                  <c:v>39610.992076504626</c:v>
                </c:pt>
                <c:pt idx="2879">
                  <c:v>39610.992770891186</c:v>
                </c:pt>
                <c:pt idx="2880">
                  <c:v>39610.993465277774</c:v>
                </c:pt>
                <c:pt idx="2881">
                  <c:v>39610.994159664355</c:v>
                </c:pt>
                <c:pt idx="2882">
                  <c:v>39610.994854050943</c:v>
                </c:pt>
                <c:pt idx="2883">
                  <c:v>39610.995548437502</c:v>
                </c:pt>
                <c:pt idx="2884">
                  <c:v>39610.996242824083</c:v>
                </c:pt>
                <c:pt idx="2885">
                  <c:v>39610.99693721065</c:v>
                </c:pt>
                <c:pt idx="2886">
                  <c:v>39610.997631597224</c:v>
                </c:pt>
                <c:pt idx="2887">
                  <c:v>39610.998325983775</c:v>
                </c:pt>
                <c:pt idx="2888">
                  <c:v>39610.999020370371</c:v>
                </c:pt>
                <c:pt idx="2889">
                  <c:v>39610.999714756945</c:v>
                </c:pt>
                <c:pt idx="2890">
                  <c:v>39611.000409143518</c:v>
                </c:pt>
                <c:pt idx="2891">
                  <c:v>39611.00110352999</c:v>
                </c:pt>
                <c:pt idx="2892">
                  <c:v>39611.001797916593</c:v>
                </c:pt>
                <c:pt idx="2893">
                  <c:v>39611.002492303225</c:v>
                </c:pt>
                <c:pt idx="2894">
                  <c:v>39611.003186689697</c:v>
                </c:pt>
                <c:pt idx="2895">
                  <c:v>39611.003881076387</c:v>
                </c:pt>
                <c:pt idx="2896">
                  <c:v>39611.004575463012</c:v>
                </c:pt>
                <c:pt idx="2897">
                  <c:v>39611.005269849542</c:v>
                </c:pt>
                <c:pt idx="2898">
                  <c:v>39611.005964236108</c:v>
                </c:pt>
                <c:pt idx="2899">
                  <c:v>39611.006658622682</c:v>
                </c:pt>
                <c:pt idx="2900">
                  <c:v>39611.007353009256</c:v>
                </c:pt>
                <c:pt idx="2901">
                  <c:v>39611.00804739591</c:v>
                </c:pt>
                <c:pt idx="2902">
                  <c:v>39611.008741782374</c:v>
                </c:pt>
                <c:pt idx="2903">
                  <c:v>39611.009436168992</c:v>
                </c:pt>
                <c:pt idx="2904">
                  <c:v>39611.010130555558</c:v>
                </c:pt>
                <c:pt idx="2905">
                  <c:v>39611.010824942212</c:v>
                </c:pt>
                <c:pt idx="2906">
                  <c:v>39611.011519328844</c:v>
                </c:pt>
                <c:pt idx="2907">
                  <c:v>39611.012213715279</c:v>
                </c:pt>
                <c:pt idx="2908">
                  <c:v>39611.012908101853</c:v>
                </c:pt>
                <c:pt idx="2909">
                  <c:v>39611.013602488441</c:v>
                </c:pt>
                <c:pt idx="2910">
                  <c:v>39611.014296875073</c:v>
                </c:pt>
                <c:pt idx="2911">
                  <c:v>39611.014991261582</c:v>
                </c:pt>
                <c:pt idx="2912">
                  <c:v>39611.015685648148</c:v>
                </c:pt>
                <c:pt idx="2913">
                  <c:v>39611.016380034722</c:v>
                </c:pt>
                <c:pt idx="2914">
                  <c:v>39611.017074421296</c:v>
                </c:pt>
                <c:pt idx="2915">
                  <c:v>39611.017768807855</c:v>
                </c:pt>
                <c:pt idx="2916">
                  <c:v>39611.018463194443</c:v>
                </c:pt>
                <c:pt idx="2917">
                  <c:v>39611.019157580995</c:v>
                </c:pt>
                <c:pt idx="2918">
                  <c:v>39611.019851967591</c:v>
                </c:pt>
                <c:pt idx="2919">
                  <c:v>39611.020546354193</c:v>
                </c:pt>
                <c:pt idx="2920">
                  <c:v>39611.021240740665</c:v>
                </c:pt>
                <c:pt idx="2921">
                  <c:v>39611.021935127304</c:v>
                </c:pt>
                <c:pt idx="2922">
                  <c:v>39611.022629513798</c:v>
                </c:pt>
                <c:pt idx="2923">
                  <c:v>39611.023323900394</c:v>
                </c:pt>
                <c:pt idx="2924">
                  <c:v>39611.02401828704</c:v>
                </c:pt>
                <c:pt idx="2925">
                  <c:v>39611.024712673585</c:v>
                </c:pt>
                <c:pt idx="2926">
                  <c:v>39611.025407060115</c:v>
                </c:pt>
                <c:pt idx="2927">
                  <c:v>39611.026101446761</c:v>
                </c:pt>
                <c:pt idx="2928">
                  <c:v>39611.026795833233</c:v>
                </c:pt>
                <c:pt idx="2929">
                  <c:v>39611.027490219829</c:v>
                </c:pt>
                <c:pt idx="2930">
                  <c:v>39611.028184606475</c:v>
                </c:pt>
                <c:pt idx="2931">
                  <c:v>39611.028878993093</c:v>
                </c:pt>
                <c:pt idx="2932">
                  <c:v>39611.02957337963</c:v>
                </c:pt>
                <c:pt idx="2933">
                  <c:v>39611.030267766204</c:v>
                </c:pt>
                <c:pt idx="2934">
                  <c:v>39611.030962152778</c:v>
                </c:pt>
                <c:pt idx="2935">
                  <c:v>39611.031656539271</c:v>
                </c:pt>
                <c:pt idx="2936">
                  <c:v>39611.032350925932</c:v>
                </c:pt>
                <c:pt idx="2937">
                  <c:v>39611.033045312484</c:v>
                </c:pt>
                <c:pt idx="2938">
                  <c:v>39611.033739699073</c:v>
                </c:pt>
                <c:pt idx="2939">
                  <c:v>39611.034434085625</c:v>
                </c:pt>
                <c:pt idx="2940">
                  <c:v>39611.03512847222</c:v>
                </c:pt>
                <c:pt idx="2941">
                  <c:v>39611.035822858794</c:v>
                </c:pt>
                <c:pt idx="2942">
                  <c:v>39611.036517245469</c:v>
                </c:pt>
                <c:pt idx="2943">
                  <c:v>39611.037211631934</c:v>
                </c:pt>
                <c:pt idx="2944">
                  <c:v>39611.037906018515</c:v>
                </c:pt>
                <c:pt idx="2945">
                  <c:v>39611.038600405096</c:v>
                </c:pt>
                <c:pt idx="2946">
                  <c:v>39611.03929479167</c:v>
                </c:pt>
                <c:pt idx="2947">
                  <c:v>39611.039989178244</c:v>
                </c:pt>
                <c:pt idx="2948">
                  <c:v>39611.040683564774</c:v>
                </c:pt>
                <c:pt idx="2949">
                  <c:v>39611.041377951384</c:v>
                </c:pt>
                <c:pt idx="2950">
                  <c:v>39611.042072338038</c:v>
                </c:pt>
                <c:pt idx="2951">
                  <c:v>39611.042766724539</c:v>
                </c:pt>
                <c:pt idx="2952">
                  <c:v>39611.043461110981</c:v>
                </c:pt>
                <c:pt idx="2953">
                  <c:v>39611.044155497693</c:v>
                </c:pt>
                <c:pt idx="2954">
                  <c:v>39611.04484988426</c:v>
                </c:pt>
                <c:pt idx="2955">
                  <c:v>39611.045544270833</c:v>
                </c:pt>
                <c:pt idx="2956">
                  <c:v>39611.04623865748</c:v>
                </c:pt>
                <c:pt idx="2957">
                  <c:v>39611.046933044068</c:v>
                </c:pt>
                <c:pt idx="2958">
                  <c:v>39611.047627430562</c:v>
                </c:pt>
                <c:pt idx="2959">
                  <c:v>39611.048321817128</c:v>
                </c:pt>
                <c:pt idx="2960">
                  <c:v>39611.049016203702</c:v>
                </c:pt>
                <c:pt idx="2961">
                  <c:v>39611.049710590276</c:v>
                </c:pt>
                <c:pt idx="2962">
                  <c:v>39611.050404976893</c:v>
                </c:pt>
                <c:pt idx="2963">
                  <c:v>39611.051099363423</c:v>
                </c:pt>
                <c:pt idx="2964">
                  <c:v>39611.051793749997</c:v>
                </c:pt>
                <c:pt idx="2965">
                  <c:v>39611.052488136593</c:v>
                </c:pt>
                <c:pt idx="2966">
                  <c:v>39611.053182523072</c:v>
                </c:pt>
                <c:pt idx="2967">
                  <c:v>39611.053876909733</c:v>
                </c:pt>
                <c:pt idx="2968">
                  <c:v>39611.054571296438</c:v>
                </c:pt>
                <c:pt idx="2969">
                  <c:v>39611.055265682873</c:v>
                </c:pt>
                <c:pt idx="2970">
                  <c:v>39611.055960069425</c:v>
                </c:pt>
                <c:pt idx="2971">
                  <c:v>39611.056654456159</c:v>
                </c:pt>
                <c:pt idx="2972">
                  <c:v>39611.057348842602</c:v>
                </c:pt>
                <c:pt idx="2973">
                  <c:v>39611.058043229212</c:v>
                </c:pt>
                <c:pt idx="2974">
                  <c:v>39611.058737615735</c:v>
                </c:pt>
                <c:pt idx="2975">
                  <c:v>39611.059432002316</c:v>
                </c:pt>
                <c:pt idx="2976">
                  <c:v>39611.060126388889</c:v>
                </c:pt>
                <c:pt idx="2977">
                  <c:v>39611.060820775456</c:v>
                </c:pt>
                <c:pt idx="2978">
                  <c:v>39611.061515162037</c:v>
                </c:pt>
                <c:pt idx="2979">
                  <c:v>39611.062209548611</c:v>
                </c:pt>
                <c:pt idx="2980">
                  <c:v>39611.062903935184</c:v>
                </c:pt>
                <c:pt idx="2981">
                  <c:v>39611.063598321758</c:v>
                </c:pt>
                <c:pt idx="2982">
                  <c:v>39611.064292708332</c:v>
                </c:pt>
                <c:pt idx="2983">
                  <c:v>39611.064987094913</c:v>
                </c:pt>
                <c:pt idx="2984">
                  <c:v>39611.065681481399</c:v>
                </c:pt>
                <c:pt idx="2985">
                  <c:v>39611.066375868053</c:v>
                </c:pt>
                <c:pt idx="2986">
                  <c:v>39611.067070254627</c:v>
                </c:pt>
                <c:pt idx="2987">
                  <c:v>39611.067764641113</c:v>
                </c:pt>
                <c:pt idx="2988">
                  <c:v>39611.068459027782</c:v>
                </c:pt>
                <c:pt idx="2989">
                  <c:v>39611.069153414355</c:v>
                </c:pt>
                <c:pt idx="2990">
                  <c:v>39611.069847800929</c:v>
                </c:pt>
                <c:pt idx="2991">
                  <c:v>39611.070542187503</c:v>
                </c:pt>
                <c:pt idx="2992">
                  <c:v>39611.071236574091</c:v>
                </c:pt>
                <c:pt idx="2993">
                  <c:v>39611.071930960585</c:v>
                </c:pt>
                <c:pt idx="2994">
                  <c:v>39611.072625347231</c:v>
                </c:pt>
                <c:pt idx="2995">
                  <c:v>39611.073319733776</c:v>
                </c:pt>
                <c:pt idx="2996">
                  <c:v>39611.074014120393</c:v>
                </c:pt>
                <c:pt idx="2997">
                  <c:v>39611.074708506945</c:v>
                </c:pt>
                <c:pt idx="2998">
                  <c:v>39611.075402893504</c:v>
                </c:pt>
                <c:pt idx="2999">
                  <c:v>39611.076097280093</c:v>
                </c:pt>
                <c:pt idx="3000">
                  <c:v>39611.076791666594</c:v>
                </c:pt>
                <c:pt idx="3001">
                  <c:v>39611.077486053175</c:v>
                </c:pt>
                <c:pt idx="3002">
                  <c:v>39611.078180439814</c:v>
                </c:pt>
                <c:pt idx="3003">
                  <c:v>39611.078874826468</c:v>
                </c:pt>
                <c:pt idx="3004">
                  <c:v>39611.079569212961</c:v>
                </c:pt>
                <c:pt idx="3005">
                  <c:v>39611.080263599542</c:v>
                </c:pt>
                <c:pt idx="3006">
                  <c:v>39611.080957986189</c:v>
                </c:pt>
                <c:pt idx="3007">
                  <c:v>39611.081652372683</c:v>
                </c:pt>
                <c:pt idx="3008">
                  <c:v>39611.082346759256</c:v>
                </c:pt>
                <c:pt idx="3009">
                  <c:v>39611.08304114583</c:v>
                </c:pt>
                <c:pt idx="3010">
                  <c:v>39611.083735532404</c:v>
                </c:pt>
                <c:pt idx="3011">
                  <c:v>39611.084429918992</c:v>
                </c:pt>
                <c:pt idx="3012">
                  <c:v>39611.085124305559</c:v>
                </c:pt>
                <c:pt idx="3013">
                  <c:v>39611.085818692212</c:v>
                </c:pt>
                <c:pt idx="3014">
                  <c:v>39611.086513078844</c:v>
                </c:pt>
                <c:pt idx="3015">
                  <c:v>39611.08720746528</c:v>
                </c:pt>
                <c:pt idx="3016">
                  <c:v>39611.087901851854</c:v>
                </c:pt>
                <c:pt idx="3017">
                  <c:v>39611.088596238558</c:v>
                </c:pt>
                <c:pt idx="3018">
                  <c:v>39611.089290625001</c:v>
                </c:pt>
                <c:pt idx="3019">
                  <c:v>39611.089985011575</c:v>
                </c:pt>
                <c:pt idx="3020">
                  <c:v>39611.090679398243</c:v>
                </c:pt>
                <c:pt idx="3021">
                  <c:v>39611.091373784635</c:v>
                </c:pt>
                <c:pt idx="3022">
                  <c:v>39611.092068171274</c:v>
                </c:pt>
                <c:pt idx="3023">
                  <c:v>39611.092762557739</c:v>
                </c:pt>
                <c:pt idx="3024">
                  <c:v>39611.093456944436</c:v>
                </c:pt>
                <c:pt idx="3025">
                  <c:v>39611.094151330995</c:v>
                </c:pt>
                <c:pt idx="3026">
                  <c:v>39611.094845717584</c:v>
                </c:pt>
                <c:pt idx="3027">
                  <c:v>39611.095540104165</c:v>
                </c:pt>
                <c:pt idx="3028">
                  <c:v>39611.096234490826</c:v>
                </c:pt>
                <c:pt idx="3029">
                  <c:v>39611.096928877305</c:v>
                </c:pt>
                <c:pt idx="3030">
                  <c:v>39611.097623263799</c:v>
                </c:pt>
                <c:pt idx="3031">
                  <c:v>39611.09831765046</c:v>
                </c:pt>
                <c:pt idx="3032">
                  <c:v>39611.099012037026</c:v>
                </c:pt>
                <c:pt idx="3033">
                  <c:v>39611.099706423585</c:v>
                </c:pt>
                <c:pt idx="3034">
                  <c:v>39611.100400810174</c:v>
                </c:pt>
                <c:pt idx="3035">
                  <c:v>39611.101095196762</c:v>
                </c:pt>
                <c:pt idx="3036">
                  <c:v>39611.101789583168</c:v>
                </c:pt>
                <c:pt idx="3037">
                  <c:v>39611.102483969837</c:v>
                </c:pt>
                <c:pt idx="3038">
                  <c:v>39611.103178356483</c:v>
                </c:pt>
                <c:pt idx="3039">
                  <c:v>39611.103872743057</c:v>
                </c:pt>
                <c:pt idx="3040">
                  <c:v>39611.104567129631</c:v>
                </c:pt>
                <c:pt idx="3041">
                  <c:v>39611.105261516175</c:v>
                </c:pt>
                <c:pt idx="3042">
                  <c:v>39611.105955902778</c:v>
                </c:pt>
                <c:pt idx="3043">
                  <c:v>39611.106650289352</c:v>
                </c:pt>
                <c:pt idx="3044">
                  <c:v>39611.107344675926</c:v>
                </c:pt>
                <c:pt idx="3045">
                  <c:v>39611.108039062499</c:v>
                </c:pt>
                <c:pt idx="3046">
                  <c:v>39611.108733449153</c:v>
                </c:pt>
                <c:pt idx="3047">
                  <c:v>39611.109427835574</c:v>
                </c:pt>
                <c:pt idx="3048">
                  <c:v>39611.110122222221</c:v>
                </c:pt>
                <c:pt idx="3049">
                  <c:v>39611.110816608867</c:v>
                </c:pt>
                <c:pt idx="3050">
                  <c:v>39611.111510995368</c:v>
                </c:pt>
                <c:pt idx="3051">
                  <c:v>39611.112205381942</c:v>
                </c:pt>
                <c:pt idx="3052">
                  <c:v>39611.112899768596</c:v>
                </c:pt>
                <c:pt idx="3053">
                  <c:v>39611.113594155089</c:v>
                </c:pt>
                <c:pt idx="3054">
                  <c:v>39611.11428854167</c:v>
                </c:pt>
                <c:pt idx="3055">
                  <c:v>39611.114982928244</c:v>
                </c:pt>
                <c:pt idx="3056">
                  <c:v>39611.115677314818</c:v>
                </c:pt>
                <c:pt idx="3057">
                  <c:v>39611.116371701384</c:v>
                </c:pt>
                <c:pt idx="3058">
                  <c:v>39611.117066087965</c:v>
                </c:pt>
                <c:pt idx="3059">
                  <c:v>39611.117760474539</c:v>
                </c:pt>
                <c:pt idx="3060">
                  <c:v>39611.118454861105</c:v>
                </c:pt>
                <c:pt idx="3061">
                  <c:v>39611.119149247686</c:v>
                </c:pt>
                <c:pt idx="3062">
                  <c:v>39611.119843634224</c:v>
                </c:pt>
                <c:pt idx="3063">
                  <c:v>39611.120538020841</c:v>
                </c:pt>
                <c:pt idx="3064">
                  <c:v>39611.121232407408</c:v>
                </c:pt>
                <c:pt idx="3065">
                  <c:v>39611.121926793974</c:v>
                </c:pt>
                <c:pt idx="3066">
                  <c:v>39611.122621180555</c:v>
                </c:pt>
                <c:pt idx="3067">
                  <c:v>39611.123315567034</c:v>
                </c:pt>
                <c:pt idx="3068">
                  <c:v>39611.124009953674</c:v>
                </c:pt>
                <c:pt idx="3069">
                  <c:v>39611.124704340276</c:v>
                </c:pt>
                <c:pt idx="3070">
                  <c:v>39611.12539872685</c:v>
                </c:pt>
                <c:pt idx="3071">
                  <c:v>39611.126093113424</c:v>
                </c:pt>
                <c:pt idx="3072">
                  <c:v>39611.126787499998</c:v>
                </c:pt>
                <c:pt idx="3073">
                  <c:v>39611.127481886477</c:v>
                </c:pt>
                <c:pt idx="3074">
                  <c:v>39611.128176273145</c:v>
                </c:pt>
                <c:pt idx="3075">
                  <c:v>39611.128870659704</c:v>
                </c:pt>
                <c:pt idx="3076">
                  <c:v>39611.1295650463</c:v>
                </c:pt>
                <c:pt idx="3077">
                  <c:v>39611.130259432968</c:v>
                </c:pt>
                <c:pt idx="3078">
                  <c:v>39611.130953819425</c:v>
                </c:pt>
                <c:pt idx="3079">
                  <c:v>39611.131648206021</c:v>
                </c:pt>
                <c:pt idx="3080">
                  <c:v>39611.132342592595</c:v>
                </c:pt>
                <c:pt idx="3081">
                  <c:v>39611.133036979169</c:v>
                </c:pt>
                <c:pt idx="3082">
                  <c:v>39611.133731365633</c:v>
                </c:pt>
                <c:pt idx="3083">
                  <c:v>39611.134425752243</c:v>
                </c:pt>
                <c:pt idx="3084">
                  <c:v>39611.135120138875</c:v>
                </c:pt>
                <c:pt idx="3085">
                  <c:v>39611.135814525464</c:v>
                </c:pt>
                <c:pt idx="3086">
                  <c:v>39611.136508912037</c:v>
                </c:pt>
                <c:pt idx="3087">
                  <c:v>39611.137203298611</c:v>
                </c:pt>
                <c:pt idx="3088">
                  <c:v>39611.137897685185</c:v>
                </c:pt>
                <c:pt idx="3089">
                  <c:v>39611.138592071758</c:v>
                </c:pt>
                <c:pt idx="3090">
                  <c:v>39611.139286458332</c:v>
                </c:pt>
                <c:pt idx="3091">
                  <c:v>39611.139980844906</c:v>
                </c:pt>
                <c:pt idx="3092">
                  <c:v>39611.14067523148</c:v>
                </c:pt>
                <c:pt idx="3093">
                  <c:v>39611.141369618024</c:v>
                </c:pt>
                <c:pt idx="3094">
                  <c:v>39611.142064004627</c:v>
                </c:pt>
                <c:pt idx="3095">
                  <c:v>39611.142758391201</c:v>
                </c:pt>
                <c:pt idx="3096">
                  <c:v>39611.143452777775</c:v>
                </c:pt>
                <c:pt idx="3097">
                  <c:v>39611.144147164334</c:v>
                </c:pt>
                <c:pt idx="3098">
                  <c:v>39611.144841550929</c:v>
                </c:pt>
                <c:pt idx="3099">
                  <c:v>39611.145535937503</c:v>
                </c:pt>
                <c:pt idx="3100">
                  <c:v>39611.146230324201</c:v>
                </c:pt>
                <c:pt idx="3101">
                  <c:v>39611.146924710585</c:v>
                </c:pt>
                <c:pt idx="3102">
                  <c:v>39611.147619097232</c:v>
                </c:pt>
                <c:pt idx="3103">
                  <c:v>39611.148313483798</c:v>
                </c:pt>
                <c:pt idx="3104">
                  <c:v>39611.149007870372</c:v>
                </c:pt>
                <c:pt idx="3105">
                  <c:v>39611.149702256946</c:v>
                </c:pt>
                <c:pt idx="3106">
                  <c:v>39611.150396643519</c:v>
                </c:pt>
                <c:pt idx="3107">
                  <c:v>39611.151091030086</c:v>
                </c:pt>
                <c:pt idx="3108">
                  <c:v>39611.151785416594</c:v>
                </c:pt>
                <c:pt idx="3109">
                  <c:v>39611.152479803226</c:v>
                </c:pt>
                <c:pt idx="3110">
                  <c:v>39611.153174189814</c:v>
                </c:pt>
                <c:pt idx="3111">
                  <c:v>39611.153868576388</c:v>
                </c:pt>
                <c:pt idx="3112">
                  <c:v>39611.154562962962</c:v>
                </c:pt>
                <c:pt idx="3113">
                  <c:v>39611.155257349645</c:v>
                </c:pt>
                <c:pt idx="3114">
                  <c:v>39611.155951736109</c:v>
                </c:pt>
                <c:pt idx="3115">
                  <c:v>39611.156646122683</c:v>
                </c:pt>
                <c:pt idx="3116">
                  <c:v>39611.157340509184</c:v>
                </c:pt>
                <c:pt idx="3117">
                  <c:v>39611.158034895911</c:v>
                </c:pt>
                <c:pt idx="3118">
                  <c:v>39611.158729282412</c:v>
                </c:pt>
                <c:pt idx="3119">
                  <c:v>39611.159423668978</c:v>
                </c:pt>
                <c:pt idx="3120">
                  <c:v>39611.160118055559</c:v>
                </c:pt>
                <c:pt idx="3121">
                  <c:v>39611.160812442213</c:v>
                </c:pt>
                <c:pt idx="3122">
                  <c:v>39611.161506828706</c:v>
                </c:pt>
                <c:pt idx="3123">
                  <c:v>39611.162201215207</c:v>
                </c:pt>
                <c:pt idx="3124">
                  <c:v>39611.162895601854</c:v>
                </c:pt>
                <c:pt idx="3125">
                  <c:v>39611.163589988428</c:v>
                </c:pt>
                <c:pt idx="3126">
                  <c:v>39611.164284375001</c:v>
                </c:pt>
                <c:pt idx="3127">
                  <c:v>39611.164978761575</c:v>
                </c:pt>
                <c:pt idx="3128">
                  <c:v>39611.165673148149</c:v>
                </c:pt>
                <c:pt idx="3129">
                  <c:v>39611.16636753465</c:v>
                </c:pt>
                <c:pt idx="3130">
                  <c:v>39611.167061921173</c:v>
                </c:pt>
                <c:pt idx="3131">
                  <c:v>39611.16775630787</c:v>
                </c:pt>
                <c:pt idx="3132">
                  <c:v>39611.168450694444</c:v>
                </c:pt>
                <c:pt idx="3133">
                  <c:v>39611.169145080974</c:v>
                </c:pt>
                <c:pt idx="3134">
                  <c:v>39611.169839467591</c:v>
                </c:pt>
                <c:pt idx="3135">
                  <c:v>39611.170533854201</c:v>
                </c:pt>
                <c:pt idx="3136">
                  <c:v>39611.171228240739</c:v>
                </c:pt>
                <c:pt idx="3137">
                  <c:v>39611.171922627182</c:v>
                </c:pt>
                <c:pt idx="3138">
                  <c:v>39611.172617013886</c:v>
                </c:pt>
                <c:pt idx="3139">
                  <c:v>39611.17331140046</c:v>
                </c:pt>
                <c:pt idx="3140">
                  <c:v>39611.174005787034</c:v>
                </c:pt>
                <c:pt idx="3141">
                  <c:v>39611.174700173586</c:v>
                </c:pt>
                <c:pt idx="3142">
                  <c:v>39611.175394560174</c:v>
                </c:pt>
                <c:pt idx="3143">
                  <c:v>39611.176088946762</c:v>
                </c:pt>
                <c:pt idx="3144">
                  <c:v>39611.176783333249</c:v>
                </c:pt>
                <c:pt idx="3145">
                  <c:v>39611.177477719837</c:v>
                </c:pt>
                <c:pt idx="3146">
                  <c:v>39611.178172106491</c:v>
                </c:pt>
                <c:pt idx="3147">
                  <c:v>39611.17886649313</c:v>
                </c:pt>
                <c:pt idx="3148">
                  <c:v>39611.179560879624</c:v>
                </c:pt>
                <c:pt idx="3149">
                  <c:v>39611.180255266212</c:v>
                </c:pt>
                <c:pt idx="3150">
                  <c:v>39611.180949652779</c:v>
                </c:pt>
                <c:pt idx="3151">
                  <c:v>39611.181644039279</c:v>
                </c:pt>
                <c:pt idx="3152">
                  <c:v>39611.18233842605</c:v>
                </c:pt>
                <c:pt idx="3153">
                  <c:v>39611.1830328125</c:v>
                </c:pt>
                <c:pt idx="3154">
                  <c:v>39611.183727199073</c:v>
                </c:pt>
                <c:pt idx="3155">
                  <c:v>39611.184421585574</c:v>
                </c:pt>
                <c:pt idx="3156">
                  <c:v>39611.185115972221</c:v>
                </c:pt>
                <c:pt idx="3157">
                  <c:v>39611.185810358875</c:v>
                </c:pt>
                <c:pt idx="3158">
                  <c:v>39611.186504745368</c:v>
                </c:pt>
                <c:pt idx="3159">
                  <c:v>39611.187199131935</c:v>
                </c:pt>
                <c:pt idx="3160">
                  <c:v>39611.187893518516</c:v>
                </c:pt>
                <c:pt idx="3161">
                  <c:v>39611.18858790509</c:v>
                </c:pt>
                <c:pt idx="3162">
                  <c:v>39611.189282291656</c:v>
                </c:pt>
                <c:pt idx="3163">
                  <c:v>39611.189976678237</c:v>
                </c:pt>
                <c:pt idx="3164">
                  <c:v>39611.190671064804</c:v>
                </c:pt>
                <c:pt idx="3165">
                  <c:v>39611.191365451283</c:v>
                </c:pt>
                <c:pt idx="3166">
                  <c:v>39611.192059837966</c:v>
                </c:pt>
                <c:pt idx="3167">
                  <c:v>39611.192754224539</c:v>
                </c:pt>
                <c:pt idx="3168">
                  <c:v>39611.193448610939</c:v>
                </c:pt>
                <c:pt idx="3169">
                  <c:v>39611.194142997607</c:v>
                </c:pt>
                <c:pt idx="3170">
                  <c:v>39611.194837384261</c:v>
                </c:pt>
                <c:pt idx="3171">
                  <c:v>39611.195531770834</c:v>
                </c:pt>
                <c:pt idx="3172">
                  <c:v>39611.196226157408</c:v>
                </c:pt>
                <c:pt idx="3173">
                  <c:v>39611.196920543975</c:v>
                </c:pt>
                <c:pt idx="3174">
                  <c:v>39611.197614930556</c:v>
                </c:pt>
                <c:pt idx="3175">
                  <c:v>39611.198309317129</c:v>
                </c:pt>
                <c:pt idx="3176">
                  <c:v>39611.199003703579</c:v>
                </c:pt>
                <c:pt idx="3177">
                  <c:v>39611.199698090277</c:v>
                </c:pt>
                <c:pt idx="3178">
                  <c:v>39611.200392476923</c:v>
                </c:pt>
                <c:pt idx="3179">
                  <c:v>39611.201086863286</c:v>
                </c:pt>
                <c:pt idx="3180">
                  <c:v>39611.201781249976</c:v>
                </c:pt>
                <c:pt idx="3181">
                  <c:v>39611.202475636572</c:v>
                </c:pt>
                <c:pt idx="3182">
                  <c:v>39611.203170023124</c:v>
                </c:pt>
                <c:pt idx="3183">
                  <c:v>39611.203864409705</c:v>
                </c:pt>
                <c:pt idx="3184">
                  <c:v>39611.204558796293</c:v>
                </c:pt>
                <c:pt idx="3185">
                  <c:v>39611.205253182881</c:v>
                </c:pt>
                <c:pt idx="3186">
                  <c:v>39611.205947569317</c:v>
                </c:pt>
                <c:pt idx="3187">
                  <c:v>39611.206641956021</c:v>
                </c:pt>
                <c:pt idx="3188">
                  <c:v>39611.207336342603</c:v>
                </c:pt>
                <c:pt idx="3189">
                  <c:v>39611.208030729169</c:v>
                </c:pt>
                <c:pt idx="3190">
                  <c:v>39611.208725115648</c:v>
                </c:pt>
                <c:pt idx="3191">
                  <c:v>39611.209419502244</c:v>
                </c:pt>
                <c:pt idx="3192">
                  <c:v>39611.21011388889</c:v>
                </c:pt>
                <c:pt idx="3193">
                  <c:v>39611.210808275493</c:v>
                </c:pt>
                <c:pt idx="3194">
                  <c:v>39611.211502661965</c:v>
                </c:pt>
                <c:pt idx="3195">
                  <c:v>39611.212197048611</c:v>
                </c:pt>
                <c:pt idx="3196">
                  <c:v>39611.212891435192</c:v>
                </c:pt>
                <c:pt idx="3197">
                  <c:v>39611.213585821679</c:v>
                </c:pt>
                <c:pt idx="3198">
                  <c:v>39611.214280208333</c:v>
                </c:pt>
                <c:pt idx="3199">
                  <c:v>39611.214974594943</c:v>
                </c:pt>
                <c:pt idx="3200">
                  <c:v>39611.215668981407</c:v>
                </c:pt>
                <c:pt idx="3201">
                  <c:v>39611.216363368061</c:v>
                </c:pt>
                <c:pt idx="3202">
                  <c:v>39611.217057754628</c:v>
                </c:pt>
                <c:pt idx="3203">
                  <c:v>39611.217752141194</c:v>
                </c:pt>
                <c:pt idx="3204">
                  <c:v>39611.218446527775</c:v>
                </c:pt>
                <c:pt idx="3205">
                  <c:v>39611.219140914232</c:v>
                </c:pt>
                <c:pt idx="3206">
                  <c:v>39611.219835301003</c:v>
                </c:pt>
                <c:pt idx="3207">
                  <c:v>39611.220529687504</c:v>
                </c:pt>
                <c:pt idx="3208">
                  <c:v>39611.221224074077</c:v>
                </c:pt>
                <c:pt idx="3209">
                  <c:v>39611.221918460586</c:v>
                </c:pt>
                <c:pt idx="3210">
                  <c:v>39611.222612847225</c:v>
                </c:pt>
                <c:pt idx="3211">
                  <c:v>39611.223307233682</c:v>
                </c:pt>
                <c:pt idx="3212">
                  <c:v>39611.224001620292</c:v>
                </c:pt>
                <c:pt idx="3213">
                  <c:v>39611.224696006946</c:v>
                </c:pt>
                <c:pt idx="3214">
                  <c:v>39611.22539039352</c:v>
                </c:pt>
                <c:pt idx="3215">
                  <c:v>39611.226084780013</c:v>
                </c:pt>
                <c:pt idx="3216">
                  <c:v>39611.226779166624</c:v>
                </c:pt>
                <c:pt idx="3217">
                  <c:v>39611.227473553088</c:v>
                </c:pt>
                <c:pt idx="3218">
                  <c:v>39611.228167939727</c:v>
                </c:pt>
                <c:pt idx="3219">
                  <c:v>39611.228862326388</c:v>
                </c:pt>
                <c:pt idx="3220">
                  <c:v>39611.229556712955</c:v>
                </c:pt>
                <c:pt idx="3221">
                  <c:v>39611.230251099543</c:v>
                </c:pt>
                <c:pt idx="3222">
                  <c:v>39611.23094548611</c:v>
                </c:pt>
                <c:pt idx="3223">
                  <c:v>39611.231639872676</c:v>
                </c:pt>
                <c:pt idx="3224">
                  <c:v>39611.232334259257</c:v>
                </c:pt>
                <c:pt idx="3225">
                  <c:v>39611.233028645824</c:v>
                </c:pt>
                <c:pt idx="3226">
                  <c:v>39611.233723032274</c:v>
                </c:pt>
                <c:pt idx="3227">
                  <c:v>39611.234417418993</c:v>
                </c:pt>
                <c:pt idx="3228">
                  <c:v>39611.235111805479</c:v>
                </c:pt>
                <c:pt idx="3229">
                  <c:v>39611.235806192133</c:v>
                </c:pt>
                <c:pt idx="3230">
                  <c:v>39611.236500578707</c:v>
                </c:pt>
                <c:pt idx="3231">
                  <c:v>39611.237194965157</c:v>
                </c:pt>
                <c:pt idx="3232">
                  <c:v>39611.237889351854</c:v>
                </c:pt>
                <c:pt idx="3233">
                  <c:v>39611.238583738428</c:v>
                </c:pt>
                <c:pt idx="3234">
                  <c:v>39611.239278125002</c:v>
                </c:pt>
                <c:pt idx="3235">
                  <c:v>39611.239972511452</c:v>
                </c:pt>
                <c:pt idx="3236">
                  <c:v>39611.240666898149</c:v>
                </c:pt>
                <c:pt idx="3237">
                  <c:v>39611.24136128465</c:v>
                </c:pt>
                <c:pt idx="3238">
                  <c:v>39611.242055671275</c:v>
                </c:pt>
                <c:pt idx="3239">
                  <c:v>39611.242750057871</c:v>
                </c:pt>
                <c:pt idx="3240">
                  <c:v>39611.243444444444</c:v>
                </c:pt>
                <c:pt idx="3241">
                  <c:v>39611.244138831004</c:v>
                </c:pt>
                <c:pt idx="3242">
                  <c:v>39611.244833217592</c:v>
                </c:pt>
                <c:pt idx="3243">
                  <c:v>39611.245527604166</c:v>
                </c:pt>
                <c:pt idx="3244">
                  <c:v>39611.246221990739</c:v>
                </c:pt>
                <c:pt idx="3245">
                  <c:v>39611.246916377313</c:v>
                </c:pt>
                <c:pt idx="3246">
                  <c:v>39611.247610763807</c:v>
                </c:pt>
                <c:pt idx="3247">
                  <c:v>39611.248305150461</c:v>
                </c:pt>
                <c:pt idx="3248">
                  <c:v>39611.248999537034</c:v>
                </c:pt>
                <c:pt idx="3249">
                  <c:v>39611.249693923586</c:v>
                </c:pt>
                <c:pt idx="3250">
                  <c:v>39611.250388310182</c:v>
                </c:pt>
                <c:pt idx="3251">
                  <c:v>39611.251082696755</c:v>
                </c:pt>
                <c:pt idx="3252">
                  <c:v>39611.251777083256</c:v>
                </c:pt>
                <c:pt idx="3253">
                  <c:v>39611.25247146991</c:v>
                </c:pt>
                <c:pt idx="3254">
                  <c:v>39611.253165856484</c:v>
                </c:pt>
                <c:pt idx="3255">
                  <c:v>39611.253860243058</c:v>
                </c:pt>
                <c:pt idx="3256">
                  <c:v>39611.254554629631</c:v>
                </c:pt>
                <c:pt idx="3257">
                  <c:v>39611.255249016205</c:v>
                </c:pt>
                <c:pt idx="3258">
                  <c:v>39611.255943402779</c:v>
                </c:pt>
                <c:pt idx="3259">
                  <c:v>39611.256637789353</c:v>
                </c:pt>
                <c:pt idx="3260">
                  <c:v>39611.257332175941</c:v>
                </c:pt>
                <c:pt idx="3261">
                  <c:v>39611.2580265625</c:v>
                </c:pt>
                <c:pt idx="3262">
                  <c:v>39611.258720949081</c:v>
                </c:pt>
                <c:pt idx="3263">
                  <c:v>39611.259415335626</c:v>
                </c:pt>
                <c:pt idx="3264">
                  <c:v>39611.260109722185</c:v>
                </c:pt>
                <c:pt idx="3265">
                  <c:v>39611.260804108795</c:v>
                </c:pt>
                <c:pt idx="3266">
                  <c:v>39611.261498495354</c:v>
                </c:pt>
                <c:pt idx="3267">
                  <c:v>39611.262192881848</c:v>
                </c:pt>
                <c:pt idx="3268">
                  <c:v>39611.262887268516</c:v>
                </c:pt>
                <c:pt idx="3269">
                  <c:v>39611.263581654974</c:v>
                </c:pt>
                <c:pt idx="3270">
                  <c:v>39611.264276041664</c:v>
                </c:pt>
                <c:pt idx="3271">
                  <c:v>39611.264970428238</c:v>
                </c:pt>
                <c:pt idx="3272">
                  <c:v>39611.265664814673</c:v>
                </c:pt>
                <c:pt idx="3273">
                  <c:v>39611.266359201385</c:v>
                </c:pt>
                <c:pt idx="3274">
                  <c:v>39611.267053587893</c:v>
                </c:pt>
                <c:pt idx="3275">
                  <c:v>39611.267747974525</c:v>
                </c:pt>
                <c:pt idx="3276">
                  <c:v>39611.268442361019</c:v>
                </c:pt>
                <c:pt idx="3277">
                  <c:v>39611.269136747615</c:v>
                </c:pt>
                <c:pt idx="3278">
                  <c:v>39611.269831134254</c:v>
                </c:pt>
                <c:pt idx="3279">
                  <c:v>39611.270525520835</c:v>
                </c:pt>
                <c:pt idx="3280">
                  <c:v>39611.271219907409</c:v>
                </c:pt>
                <c:pt idx="3281">
                  <c:v>39611.271914293982</c:v>
                </c:pt>
                <c:pt idx="3282">
                  <c:v>39611.272608680556</c:v>
                </c:pt>
                <c:pt idx="3283">
                  <c:v>39611.27330306705</c:v>
                </c:pt>
                <c:pt idx="3284">
                  <c:v>39611.273997453674</c:v>
                </c:pt>
                <c:pt idx="3285">
                  <c:v>39611.274691840277</c:v>
                </c:pt>
                <c:pt idx="3286">
                  <c:v>39611.275386226851</c:v>
                </c:pt>
                <c:pt idx="3287">
                  <c:v>39611.276080613294</c:v>
                </c:pt>
                <c:pt idx="3288">
                  <c:v>39611.276774999998</c:v>
                </c:pt>
                <c:pt idx="3289">
                  <c:v>39611.277469386572</c:v>
                </c:pt>
                <c:pt idx="3290">
                  <c:v>39611.278163773124</c:v>
                </c:pt>
                <c:pt idx="3291">
                  <c:v>39611.278858159742</c:v>
                </c:pt>
                <c:pt idx="3292">
                  <c:v>39611.279552546286</c:v>
                </c:pt>
                <c:pt idx="3293">
                  <c:v>39611.280246932867</c:v>
                </c:pt>
                <c:pt idx="3294">
                  <c:v>39611.280941319434</c:v>
                </c:pt>
                <c:pt idx="3295">
                  <c:v>39611.281635706022</c:v>
                </c:pt>
                <c:pt idx="3296">
                  <c:v>39611.282330092603</c:v>
                </c:pt>
                <c:pt idx="3297">
                  <c:v>39611.283024479169</c:v>
                </c:pt>
                <c:pt idx="3298">
                  <c:v>39611.283718865649</c:v>
                </c:pt>
                <c:pt idx="3299">
                  <c:v>39611.284413252317</c:v>
                </c:pt>
                <c:pt idx="3300">
                  <c:v>39611.285107638876</c:v>
                </c:pt>
                <c:pt idx="3301">
                  <c:v>39611.285802025464</c:v>
                </c:pt>
                <c:pt idx="3302">
                  <c:v>39611.286496412038</c:v>
                </c:pt>
                <c:pt idx="3303">
                  <c:v>39611.287190798605</c:v>
                </c:pt>
                <c:pt idx="3304">
                  <c:v>39611.287885185186</c:v>
                </c:pt>
                <c:pt idx="3305">
                  <c:v>39611.288579571759</c:v>
                </c:pt>
                <c:pt idx="3306">
                  <c:v>39611.289273958333</c:v>
                </c:pt>
                <c:pt idx="3307">
                  <c:v>39611.289968344943</c:v>
                </c:pt>
                <c:pt idx="3308">
                  <c:v>39611.29066273132</c:v>
                </c:pt>
                <c:pt idx="3309">
                  <c:v>39611.291357118054</c:v>
                </c:pt>
                <c:pt idx="3310">
                  <c:v>39611.292051504584</c:v>
                </c:pt>
                <c:pt idx="3311">
                  <c:v>39611.292745891122</c:v>
                </c:pt>
                <c:pt idx="3312">
                  <c:v>39611.293440277652</c:v>
                </c:pt>
                <c:pt idx="3313">
                  <c:v>39611.294134664247</c:v>
                </c:pt>
                <c:pt idx="3314">
                  <c:v>39611.294829050923</c:v>
                </c:pt>
                <c:pt idx="3315">
                  <c:v>39611.295523437475</c:v>
                </c:pt>
                <c:pt idx="3316">
                  <c:v>39611.296217824092</c:v>
                </c:pt>
                <c:pt idx="3317">
                  <c:v>39611.296912210586</c:v>
                </c:pt>
                <c:pt idx="3318">
                  <c:v>39611.297606597174</c:v>
                </c:pt>
                <c:pt idx="3319">
                  <c:v>39611.298300983683</c:v>
                </c:pt>
                <c:pt idx="3320">
                  <c:v>39611.298995370373</c:v>
                </c:pt>
                <c:pt idx="3321">
                  <c:v>39611.299689756925</c:v>
                </c:pt>
                <c:pt idx="3322">
                  <c:v>39611.300384143542</c:v>
                </c:pt>
                <c:pt idx="3323">
                  <c:v>39611.301078530094</c:v>
                </c:pt>
                <c:pt idx="3324">
                  <c:v>39611.301772916624</c:v>
                </c:pt>
                <c:pt idx="3325">
                  <c:v>39611.302467303234</c:v>
                </c:pt>
                <c:pt idx="3326">
                  <c:v>39611.303161689728</c:v>
                </c:pt>
                <c:pt idx="3327">
                  <c:v>39611.303856076476</c:v>
                </c:pt>
                <c:pt idx="3328">
                  <c:v>39611.304550463043</c:v>
                </c:pt>
                <c:pt idx="3329">
                  <c:v>39611.305244849602</c:v>
                </c:pt>
                <c:pt idx="3330">
                  <c:v>39611.305939236205</c:v>
                </c:pt>
                <c:pt idx="3331">
                  <c:v>39611.306633622691</c:v>
                </c:pt>
                <c:pt idx="3332">
                  <c:v>39611.307328009258</c:v>
                </c:pt>
                <c:pt idx="3333">
                  <c:v>39611.308022395919</c:v>
                </c:pt>
                <c:pt idx="3334">
                  <c:v>39611.308716782412</c:v>
                </c:pt>
                <c:pt idx="3335">
                  <c:v>39611.309411168993</c:v>
                </c:pt>
                <c:pt idx="3336">
                  <c:v>39611.310105555553</c:v>
                </c:pt>
                <c:pt idx="3337">
                  <c:v>39611.310799942228</c:v>
                </c:pt>
                <c:pt idx="3338">
                  <c:v>39611.31149432878</c:v>
                </c:pt>
                <c:pt idx="3339">
                  <c:v>39611.312188715274</c:v>
                </c:pt>
                <c:pt idx="3340">
                  <c:v>39611.312883101862</c:v>
                </c:pt>
                <c:pt idx="3341">
                  <c:v>39611.313577488567</c:v>
                </c:pt>
                <c:pt idx="3342">
                  <c:v>39611.31427187509</c:v>
                </c:pt>
                <c:pt idx="3343">
                  <c:v>39611.314966261583</c:v>
                </c:pt>
                <c:pt idx="3344">
                  <c:v>39611.315660648193</c:v>
                </c:pt>
                <c:pt idx="3345">
                  <c:v>39611.316355034818</c:v>
                </c:pt>
                <c:pt idx="3346">
                  <c:v>39611.317049421297</c:v>
                </c:pt>
                <c:pt idx="3347">
                  <c:v>39611.317743807871</c:v>
                </c:pt>
                <c:pt idx="3348">
                  <c:v>39611.318438194612</c:v>
                </c:pt>
                <c:pt idx="3349">
                  <c:v>39611.319132581004</c:v>
                </c:pt>
                <c:pt idx="3350">
                  <c:v>39611.319826967592</c:v>
                </c:pt>
                <c:pt idx="3351">
                  <c:v>39611.320521354202</c:v>
                </c:pt>
                <c:pt idx="3352">
                  <c:v>39611.32121574074</c:v>
                </c:pt>
                <c:pt idx="3353">
                  <c:v>39611.321910127306</c:v>
                </c:pt>
                <c:pt idx="3354">
                  <c:v>39611.322604513814</c:v>
                </c:pt>
                <c:pt idx="3355">
                  <c:v>39611.323298900461</c:v>
                </c:pt>
                <c:pt idx="3356">
                  <c:v>39611.323993287035</c:v>
                </c:pt>
                <c:pt idx="3357">
                  <c:v>39611.324687673594</c:v>
                </c:pt>
                <c:pt idx="3358">
                  <c:v>39611.325382060175</c:v>
                </c:pt>
                <c:pt idx="3359">
                  <c:v>39611.326076446894</c:v>
                </c:pt>
                <c:pt idx="3360">
                  <c:v>39611.326770833257</c:v>
                </c:pt>
                <c:pt idx="3361">
                  <c:v>39611.327465219874</c:v>
                </c:pt>
                <c:pt idx="3362">
                  <c:v>39611.328159606492</c:v>
                </c:pt>
                <c:pt idx="3363">
                  <c:v>39611.328853993138</c:v>
                </c:pt>
                <c:pt idx="3364">
                  <c:v>39611.329548379632</c:v>
                </c:pt>
                <c:pt idx="3365">
                  <c:v>39611.330242766206</c:v>
                </c:pt>
                <c:pt idx="3366">
                  <c:v>39611.330937152852</c:v>
                </c:pt>
                <c:pt idx="3367">
                  <c:v>39611.331631539324</c:v>
                </c:pt>
                <c:pt idx="3368">
                  <c:v>39611.332325925941</c:v>
                </c:pt>
                <c:pt idx="3369">
                  <c:v>39611.333020312501</c:v>
                </c:pt>
                <c:pt idx="3370">
                  <c:v>39611.333714699082</c:v>
                </c:pt>
                <c:pt idx="3371">
                  <c:v>39611.334409085634</c:v>
                </c:pt>
                <c:pt idx="3372">
                  <c:v>39611.335103472222</c:v>
                </c:pt>
                <c:pt idx="3373">
                  <c:v>39611.335797858796</c:v>
                </c:pt>
                <c:pt idx="3374">
                  <c:v>39611.336492245369</c:v>
                </c:pt>
                <c:pt idx="3375">
                  <c:v>39611.337186631848</c:v>
                </c:pt>
                <c:pt idx="3376">
                  <c:v>39611.337881018517</c:v>
                </c:pt>
                <c:pt idx="3377">
                  <c:v>39611.338575405207</c:v>
                </c:pt>
                <c:pt idx="3378">
                  <c:v>39611.339269791664</c:v>
                </c:pt>
                <c:pt idx="3379">
                  <c:v>39611.339964178238</c:v>
                </c:pt>
                <c:pt idx="3380">
                  <c:v>39611.340658564812</c:v>
                </c:pt>
                <c:pt idx="3381">
                  <c:v>39611.341352951385</c:v>
                </c:pt>
                <c:pt idx="3382">
                  <c:v>39611.342047338054</c:v>
                </c:pt>
                <c:pt idx="3383">
                  <c:v>39611.34274172454</c:v>
                </c:pt>
                <c:pt idx="3384">
                  <c:v>39611.343436111114</c:v>
                </c:pt>
                <c:pt idx="3385">
                  <c:v>39611.344130497768</c:v>
                </c:pt>
                <c:pt idx="3386">
                  <c:v>39611.344824884261</c:v>
                </c:pt>
                <c:pt idx="3387">
                  <c:v>39611.345519270973</c:v>
                </c:pt>
                <c:pt idx="3388">
                  <c:v>39611.346213657496</c:v>
                </c:pt>
                <c:pt idx="3389">
                  <c:v>39611.346908044085</c:v>
                </c:pt>
                <c:pt idx="3390">
                  <c:v>39611.347602430593</c:v>
                </c:pt>
                <c:pt idx="3391">
                  <c:v>39611.348296817203</c:v>
                </c:pt>
                <c:pt idx="3392">
                  <c:v>39611.348991203711</c:v>
                </c:pt>
                <c:pt idx="3393">
                  <c:v>39611.349685590278</c:v>
                </c:pt>
                <c:pt idx="3394">
                  <c:v>39611.350379977011</c:v>
                </c:pt>
                <c:pt idx="3395">
                  <c:v>39611.351074363432</c:v>
                </c:pt>
                <c:pt idx="3396">
                  <c:v>39611.351768749999</c:v>
                </c:pt>
                <c:pt idx="3397">
                  <c:v>39611.352463136602</c:v>
                </c:pt>
                <c:pt idx="3398">
                  <c:v>39611.353157523146</c:v>
                </c:pt>
                <c:pt idx="3399">
                  <c:v>39611.353851909742</c:v>
                </c:pt>
                <c:pt idx="3400">
                  <c:v>39611.354546296447</c:v>
                </c:pt>
                <c:pt idx="3401">
                  <c:v>39611.355240682868</c:v>
                </c:pt>
                <c:pt idx="3402">
                  <c:v>39611.355935069441</c:v>
                </c:pt>
                <c:pt idx="3403">
                  <c:v>39611.356629456161</c:v>
                </c:pt>
                <c:pt idx="3404">
                  <c:v>39611.357323842603</c:v>
                </c:pt>
                <c:pt idx="3405">
                  <c:v>39611.358018229323</c:v>
                </c:pt>
                <c:pt idx="3406">
                  <c:v>39611.358712615744</c:v>
                </c:pt>
                <c:pt idx="3407">
                  <c:v>39611.359407002317</c:v>
                </c:pt>
                <c:pt idx="3408">
                  <c:v>39611.360101388891</c:v>
                </c:pt>
                <c:pt idx="3409">
                  <c:v>39611.360795775465</c:v>
                </c:pt>
                <c:pt idx="3410">
                  <c:v>39611.361490162024</c:v>
                </c:pt>
                <c:pt idx="3411">
                  <c:v>39611.362184548605</c:v>
                </c:pt>
                <c:pt idx="3412">
                  <c:v>39611.362878935193</c:v>
                </c:pt>
                <c:pt idx="3413">
                  <c:v>39611.36357332176</c:v>
                </c:pt>
                <c:pt idx="3414">
                  <c:v>39611.364267708341</c:v>
                </c:pt>
                <c:pt idx="3415">
                  <c:v>39611.36496209498</c:v>
                </c:pt>
                <c:pt idx="3416">
                  <c:v>39611.365656481481</c:v>
                </c:pt>
                <c:pt idx="3417">
                  <c:v>39611.366350868062</c:v>
                </c:pt>
                <c:pt idx="3418">
                  <c:v>39611.367045254628</c:v>
                </c:pt>
                <c:pt idx="3419">
                  <c:v>39611.367739641195</c:v>
                </c:pt>
                <c:pt idx="3420">
                  <c:v>39611.368434027783</c:v>
                </c:pt>
                <c:pt idx="3421">
                  <c:v>39611.36912841435</c:v>
                </c:pt>
                <c:pt idx="3422">
                  <c:v>39611.369822800923</c:v>
                </c:pt>
                <c:pt idx="3423">
                  <c:v>39611.370517187606</c:v>
                </c:pt>
                <c:pt idx="3424">
                  <c:v>39611.371211574093</c:v>
                </c:pt>
                <c:pt idx="3425">
                  <c:v>39611.371905960594</c:v>
                </c:pt>
                <c:pt idx="3426">
                  <c:v>39611.372600347233</c:v>
                </c:pt>
                <c:pt idx="3427">
                  <c:v>39611.373294733785</c:v>
                </c:pt>
                <c:pt idx="3428">
                  <c:v>39611.373989120373</c:v>
                </c:pt>
                <c:pt idx="3429">
                  <c:v>39611.374683506947</c:v>
                </c:pt>
                <c:pt idx="3430">
                  <c:v>39611.375377893542</c:v>
                </c:pt>
                <c:pt idx="3431">
                  <c:v>39611.376072280167</c:v>
                </c:pt>
                <c:pt idx="3432">
                  <c:v>39611.376766666654</c:v>
                </c:pt>
                <c:pt idx="3433">
                  <c:v>39611.377461053184</c:v>
                </c:pt>
                <c:pt idx="3434">
                  <c:v>39611.378155439896</c:v>
                </c:pt>
                <c:pt idx="3435">
                  <c:v>39611.378849826491</c:v>
                </c:pt>
                <c:pt idx="3436">
                  <c:v>39611.379544212963</c:v>
                </c:pt>
                <c:pt idx="3437">
                  <c:v>39611.380238599653</c:v>
                </c:pt>
                <c:pt idx="3438">
                  <c:v>39611.380932986205</c:v>
                </c:pt>
                <c:pt idx="3439">
                  <c:v>39611.381627372692</c:v>
                </c:pt>
                <c:pt idx="3440">
                  <c:v>39611.382321759258</c:v>
                </c:pt>
                <c:pt idx="3441">
                  <c:v>39611.383016145926</c:v>
                </c:pt>
                <c:pt idx="3442">
                  <c:v>39611.383710532406</c:v>
                </c:pt>
                <c:pt idx="3443">
                  <c:v>39611.384404919001</c:v>
                </c:pt>
                <c:pt idx="3444">
                  <c:v>39611.385099305611</c:v>
                </c:pt>
                <c:pt idx="3445">
                  <c:v>39611.385793692141</c:v>
                </c:pt>
                <c:pt idx="3446">
                  <c:v>39611.386488078773</c:v>
                </c:pt>
                <c:pt idx="3447">
                  <c:v>39611.387182465274</c:v>
                </c:pt>
                <c:pt idx="3448">
                  <c:v>39611.387876851863</c:v>
                </c:pt>
                <c:pt idx="3449">
                  <c:v>39611.388571238575</c:v>
                </c:pt>
                <c:pt idx="3450">
                  <c:v>39611.389265625003</c:v>
                </c:pt>
                <c:pt idx="3451">
                  <c:v>39611.389960011576</c:v>
                </c:pt>
                <c:pt idx="3452">
                  <c:v>39611.390654398252</c:v>
                </c:pt>
                <c:pt idx="3453">
                  <c:v>39611.391348784724</c:v>
                </c:pt>
                <c:pt idx="3454">
                  <c:v>39611.392043171276</c:v>
                </c:pt>
                <c:pt idx="3455">
                  <c:v>39611.392737557871</c:v>
                </c:pt>
                <c:pt idx="3456">
                  <c:v>39611.393431944445</c:v>
                </c:pt>
                <c:pt idx="3457">
                  <c:v>39611.394126331004</c:v>
                </c:pt>
                <c:pt idx="3458">
                  <c:v>39611.394820717585</c:v>
                </c:pt>
                <c:pt idx="3459">
                  <c:v>39611.395515104203</c:v>
                </c:pt>
                <c:pt idx="3460">
                  <c:v>39611.396209490849</c:v>
                </c:pt>
                <c:pt idx="3461">
                  <c:v>39611.396903877314</c:v>
                </c:pt>
                <c:pt idx="3462">
                  <c:v>39611.397598263888</c:v>
                </c:pt>
                <c:pt idx="3463">
                  <c:v>39611.398292650461</c:v>
                </c:pt>
                <c:pt idx="3464">
                  <c:v>39611.398987037035</c:v>
                </c:pt>
                <c:pt idx="3465">
                  <c:v>39611.399681423594</c:v>
                </c:pt>
                <c:pt idx="3466">
                  <c:v>39611.400375810183</c:v>
                </c:pt>
                <c:pt idx="3467">
                  <c:v>39611.401070196793</c:v>
                </c:pt>
                <c:pt idx="3468">
                  <c:v>39611.401764583177</c:v>
                </c:pt>
                <c:pt idx="3469">
                  <c:v>39611.402458969911</c:v>
                </c:pt>
                <c:pt idx="3470">
                  <c:v>39611.403153356492</c:v>
                </c:pt>
                <c:pt idx="3471">
                  <c:v>39611.403847743059</c:v>
                </c:pt>
                <c:pt idx="3472">
                  <c:v>39611.404542129632</c:v>
                </c:pt>
                <c:pt idx="3473">
                  <c:v>39611.405236516206</c:v>
                </c:pt>
                <c:pt idx="3474">
                  <c:v>39611.40593090278</c:v>
                </c:pt>
                <c:pt idx="3475">
                  <c:v>39611.406625289361</c:v>
                </c:pt>
                <c:pt idx="3476">
                  <c:v>39611.407319675942</c:v>
                </c:pt>
                <c:pt idx="3477">
                  <c:v>39611.408014062574</c:v>
                </c:pt>
                <c:pt idx="3478">
                  <c:v>39611.408708449177</c:v>
                </c:pt>
                <c:pt idx="3479">
                  <c:v>39611.409402835576</c:v>
                </c:pt>
                <c:pt idx="3480">
                  <c:v>39611.410097222295</c:v>
                </c:pt>
                <c:pt idx="3481">
                  <c:v>39611.410791608796</c:v>
                </c:pt>
                <c:pt idx="3482">
                  <c:v>39611.41148599537</c:v>
                </c:pt>
                <c:pt idx="3483">
                  <c:v>39611.412180381936</c:v>
                </c:pt>
                <c:pt idx="3484">
                  <c:v>39611.412874768612</c:v>
                </c:pt>
                <c:pt idx="3485">
                  <c:v>39611.413569155091</c:v>
                </c:pt>
                <c:pt idx="3486">
                  <c:v>39611.414263541665</c:v>
                </c:pt>
                <c:pt idx="3487">
                  <c:v>39611.414957928326</c:v>
                </c:pt>
                <c:pt idx="3488">
                  <c:v>39611.415652314812</c:v>
                </c:pt>
                <c:pt idx="3489">
                  <c:v>39611.416346701386</c:v>
                </c:pt>
                <c:pt idx="3490">
                  <c:v>39611.41704108796</c:v>
                </c:pt>
                <c:pt idx="3491">
                  <c:v>39611.417735474613</c:v>
                </c:pt>
                <c:pt idx="3492">
                  <c:v>39611.418429861114</c:v>
                </c:pt>
                <c:pt idx="3493">
                  <c:v>39611.419124247688</c:v>
                </c:pt>
                <c:pt idx="3494">
                  <c:v>39611.419818634262</c:v>
                </c:pt>
                <c:pt idx="3495">
                  <c:v>39611.420513020843</c:v>
                </c:pt>
                <c:pt idx="3496">
                  <c:v>39611.421207407409</c:v>
                </c:pt>
                <c:pt idx="3497">
                  <c:v>39611.421901793976</c:v>
                </c:pt>
                <c:pt idx="3498">
                  <c:v>39611.422596180593</c:v>
                </c:pt>
                <c:pt idx="3499">
                  <c:v>39611.423290567058</c:v>
                </c:pt>
                <c:pt idx="3500">
                  <c:v>39611.423984953581</c:v>
                </c:pt>
                <c:pt idx="3501">
                  <c:v>39611.424679340293</c:v>
                </c:pt>
                <c:pt idx="3502">
                  <c:v>39611.425373726852</c:v>
                </c:pt>
                <c:pt idx="3503">
                  <c:v>39611.426068113426</c:v>
                </c:pt>
                <c:pt idx="3504">
                  <c:v>39611.426762499999</c:v>
                </c:pt>
                <c:pt idx="3505">
                  <c:v>39611.427456886573</c:v>
                </c:pt>
                <c:pt idx="3506">
                  <c:v>39611.428151273147</c:v>
                </c:pt>
                <c:pt idx="3507">
                  <c:v>39611.428845659721</c:v>
                </c:pt>
                <c:pt idx="3508">
                  <c:v>39611.429540046294</c:v>
                </c:pt>
                <c:pt idx="3509">
                  <c:v>39611.43023443297</c:v>
                </c:pt>
                <c:pt idx="3510">
                  <c:v>39611.430928819434</c:v>
                </c:pt>
                <c:pt idx="3511">
                  <c:v>39611.431623206016</c:v>
                </c:pt>
                <c:pt idx="3512">
                  <c:v>39611.432317592611</c:v>
                </c:pt>
                <c:pt idx="3513">
                  <c:v>39611.433011979192</c:v>
                </c:pt>
                <c:pt idx="3514">
                  <c:v>39611.433706365664</c:v>
                </c:pt>
                <c:pt idx="3515">
                  <c:v>39611.434400752274</c:v>
                </c:pt>
                <c:pt idx="3516">
                  <c:v>39611.435095138891</c:v>
                </c:pt>
                <c:pt idx="3517">
                  <c:v>39611.435789525378</c:v>
                </c:pt>
                <c:pt idx="3518">
                  <c:v>39611.436483912024</c:v>
                </c:pt>
                <c:pt idx="3519">
                  <c:v>39611.437178298613</c:v>
                </c:pt>
                <c:pt idx="3520">
                  <c:v>39611.437872685186</c:v>
                </c:pt>
                <c:pt idx="3521">
                  <c:v>39611.43856707176</c:v>
                </c:pt>
                <c:pt idx="3522">
                  <c:v>39611.439261458341</c:v>
                </c:pt>
                <c:pt idx="3523">
                  <c:v>39611.43995584498</c:v>
                </c:pt>
                <c:pt idx="3524">
                  <c:v>39611.440650231481</c:v>
                </c:pt>
                <c:pt idx="3525">
                  <c:v>39611.441344618055</c:v>
                </c:pt>
                <c:pt idx="3526">
                  <c:v>39611.442039004643</c:v>
                </c:pt>
                <c:pt idx="3527">
                  <c:v>39611.442733391203</c:v>
                </c:pt>
                <c:pt idx="3528">
                  <c:v>39611.443427777776</c:v>
                </c:pt>
                <c:pt idx="3529">
                  <c:v>39611.44412216435</c:v>
                </c:pt>
                <c:pt idx="3530">
                  <c:v>39611.444816551011</c:v>
                </c:pt>
                <c:pt idx="3531">
                  <c:v>39611.445510937498</c:v>
                </c:pt>
                <c:pt idx="3532">
                  <c:v>39611.44620532421</c:v>
                </c:pt>
                <c:pt idx="3533">
                  <c:v>39611.446899710645</c:v>
                </c:pt>
                <c:pt idx="3534">
                  <c:v>39611.447594097219</c:v>
                </c:pt>
                <c:pt idx="3535">
                  <c:v>39611.448288483843</c:v>
                </c:pt>
                <c:pt idx="3536">
                  <c:v>39611.448982870381</c:v>
                </c:pt>
                <c:pt idx="3537">
                  <c:v>39611.449677257013</c:v>
                </c:pt>
                <c:pt idx="3538">
                  <c:v>39611.450371643543</c:v>
                </c:pt>
                <c:pt idx="3539">
                  <c:v>39611.451066030095</c:v>
                </c:pt>
                <c:pt idx="3540">
                  <c:v>39611.451760416654</c:v>
                </c:pt>
                <c:pt idx="3541">
                  <c:v>39611.452454803235</c:v>
                </c:pt>
                <c:pt idx="3542">
                  <c:v>39611.453149189816</c:v>
                </c:pt>
                <c:pt idx="3543">
                  <c:v>39611.45384357639</c:v>
                </c:pt>
                <c:pt idx="3544">
                  <c:v>39611.454537963051</c:v>
                </c:pt>
                <c:pt idx="3545">
                  <c:v>39611.455232349654</c:v>
                </c:pt>
                <c:pt idx="3546">
                  <c:v>39611.455926736111</c:v>
                </c:pt>
                <c:pt idx="3547">
                  <c:v>39611.456621122692</c:v>
                </c:pt>
                <c:pt idx="3548">
                  <c:v>39611.457315509258</c:v>
                </c:pt>
                <c:pt idx="3549">
                  <c:v>39611.458009895934</c:v>
                </c:pt>
                <c:pt idx="3550">
                  <c:v>39611.458704282413</c:v>
                </c:pt>
                <c:pt idx="3551">
                  <c:v>39611.459398669002</c:v>
                </c:pt>
                <c:pt idx="3552">
                  <c:v>39611.460093055553</c:v>
                </c:pt>
                <c:pt idx="3553">
                  <c:v>39611.460787442142</c:v>
                </c:pt>
                <c:pt idx="3554">
                  <c:v>39611.461481828621</c:v>
                </c:pt>
                <c:pt idx="3555">
                  <c:v>39611.462176215275</c:v>
                </c:pt>
                <c:pt idx="3556">
                  <c:v>39611.462870601834</c:v>
                </c:pt>
                <c:pt idx="3557">
                  <c:v>39611.463564988429</c:v>
                </c:pt>
                <c:pt idx="3558">
                  <c:v>39611.464259375098</c:v>
                </c:pt>
                <c:pt idx="3559">
                  <c:v>39611.464953761577</c:v>
                </c:pt>
                <c:pt idx="3560">
                  <c:v>39611.465648148202</c:v>
                </c:pt>
                <c:pt idx="3561">
                  <c:v>39611.466342534724</c:v>
                </c:pt>
                <c:pt idx="3562">
                  <c:v>39611.467036921284</c:v>
                </c:pt>
                <c:pt idx="3563">
                  <c:v>39611.467731307872</c:v>
                </c:pt>
                <c:pt idx="3564">
                  <c:v>39611.468425694446</c:v>
                </c:pt>
                <c:pt idx="3565">
                  <c:v>39611.469120080976</c:v>
                </c:pt>
                <c:pt idx="3566">
                  <c:v>39611.469814467593</c:v>
                </c:pt>
                <c:pt idx="3567">
                  <c:v>39611.470508854203</c:v>
                </c:pt>
                <c:pt idx="3568">
                  <c:v>39611.471203240741</c:v>
                </c:pt>
                <c:pt idx="3569">
                  <c:v>39611.471897627314</c:v>
                </c:pt>
                <c:pt idx="3570">
                  <c:v>39611.472592013888</c:v>
                </c:pt>
                <c:pt idx="3571">
                  <c:v>39611.473286400462</c:v>
                </c:pt>
                <c:pt idx="3572">
                  <c:v>39611.473980786985</c:v>
                </c:pt>
                <c:pt idx="3573">
                  <c:v>39611.474675173609</c:v>
                </c:pt>
                <c:pt idx="3574">
                  <c:v>39611.475369560176</c:v>
                </c:pt>
                <c:pt idx="3575">
                  <c:v>39611.476063946793</c:v>
                </c:pt>
                <c:pt idx="3576">
                  <c:v>39611.476758333331</c:v>
                </c:pt>
                <c:pt idx="3577">
                  <c:v>39611.477452719904</c:v>
                </c:pt>
                <c:pt idx="3578">
                  <c:v>39611.478147106493</c:v>
                </c:pt>
                <c:pt idx="3579">
                  <c:v>39611.478841493146</c:v>
                </c:pt>
                <c:pt idx="3580">
                  <c:v>39611.479535879633</c:v>
                </c:pt>
                <c:pt idx="3581">
                  <c:v>39611.480230266243</c:v>
                </c:pt>
                <c:pt idx="3582">
                  <c:v>39611.48092465278</c:v>
                </c:pt>
                <c:pt idx="3583">
                  <c:v>39611.481619039361</c:v>
                </c:pt>
                <c:pt idx="3584">
                  <c:v>39611.482313426059</c:v>
                </c:pt>
                <c:pt idx="3585">
                  <c:v>39611.483007812501</c:v>
                </c:pt>
                <c:pt idx="3586">
                  <c:v>39611.483702199082</c:v>
                </c:pt>
                <c:pt idx="3587">
                  <c:v>39611.484396585634</c:v>
                </c:pt>
                <c:pt idx="3588">
                  <c:v>39611.485090972223</c:v>
                </c:pt>
                <c:pt idx="3589">
                  <c:v>39611.485785358796</c:v>
                </c:pt>
                <c:pt idx="3590">
                  <c:v>39611.486479745392</c:v>
                </c:pt>
                <c:pt idx="3591">
                  <c:v>39611.487174131944</c:v>
                </c:pt>
                <c:pt idx="3592">
                  <c:v>39611.487868518518</c:v>
                </c:pt>
                <c:pt idx="3593">
                  <c:v>39611.488562905091</c:v>
                </c:pt>
                <c:pt idx="3594">
                  <c:v>39611.489257291738</c:v>
                </c:pt>
                <c:pt idx="3595">
                  <c:v>39611.489951678239</c:v>
                </c:pt>
                <c:pt idx="3596">
                  <c:v>39611.490646064805</c:v>
                </c:pt>
                <c:pt idx="3597">
                  <c:v>39611.491340451306</c:v>
                </c:pt>
                <c:pt idx="3598">
                  <c:v>39611.49203483796</c:v>
                </c:pt>
                <c:pt idx="3599">
                  <c:v>39611.492729224541</c:v>
                </c:pt>
                <c:pt idx="3600">
                  <c:v>39611.493423610955</c:v>
                </c:pt>
                <c:pt idx="3601">
                  <c:v>39611.494117997689</c:v>
                </c:pt>
                <c:pt idx="3602">
                  <c:v>39611.494812384262</c:v>
                </c:pt>
                <c:pt idx="3603">
                  <c:v>39611.495506770836</c:v>
                </c:pt>
                <c:pt idx="3604">
                  <c:v>39611.49620115741</c:v>
                </c:pt>
                <c:pt idx="3605">
                  <c:v>39611.496895543991</c:v>
                </c:pt>
                <c:pt idx="3606">
                  <c:v>39611.497589930557</c:v>
                </c:pt>
                <c:pt idx="3607">
                  <c:v>39611.498284317131</c:v>
                </c:pt>
                <c:pt idx="3608">
                  <c:v>39611.498978703705</c:v>
                </c:pt>
                <c:pt idx="3609">
                  <c:v>39611.499673090279</c:v>
                </c:pt>
                <c:pt idx="3610">
                  <c:v>39611.50036747694</c:v>
                </c:pt>
                <c:pt idx="3611">
                  <c:v>39611.501061863302</c:v>
                </c:pt>
                <c:pt idx="3612">
                  <c:v>39611.50175625</c:v>
                </c:pt>
                <c:pt idx="3613">
                  <c:v>39611.502450636573</c:v>
                </c:pt>
                <c:pt idx="3614">
                  <c:v>39611.503145023125</c:v>
                </c:pt>
                <c:pt idx="3615">
                  <c:v>39611.503839409743</c:v>
                </c:pt>
                <c:pt idx="3616">
                  <c:v>39611.504533796375</c:v>
                </c:pt>
                <c:pt idx="3617">
                  <c:v>39611.505228182868</c:v>
                </c:pt>
                <c:pt idx="3618">
                  <c:v>39611.505922569333</c:v>
                </c:pt>
                <c:pt idx="3619">
                  <c:v>39611.506616956096</c:v>
                </c:pt>
                <c:pt idx="3620">
                  <c:v>39611.507311342612</c:v>
                </c:pt>
                <c:pt idx="3621">
                  <c:v>39611.508005729163</c:v>
                </c:pt>
                <c:pt idx="3622">
                  <c:v>39611.508700115664</c:v>
                </c:pt>
                <c:pt idx="3623">
                  <c:v>39611.509394502304</c:v>
                </c:pt>
                <c:pt idx="3624">
                  <c:v>39611.510088888892</c:v>
                </c:pt>
                <c:pt idx="3625">
                  <c:v>39611.510783275466</c:v>
                </c:pt>
                <c:pt idx="3626">
                  <c:v>39611.511477662025</c:v>
                </c:pt>
                <c:pt idx="3627">
                  <c:v>39611.512172048613</c:v>
                </c:pt>
                <c:pt idx="3628">
                  <c:v>39611.512866435201</c:v>
                </c:pt>
                <c:pt idx="3629">
                  <c:v>39611.513560821724</c:v>
                </c:pt>
                <c:pt idx="3630">
                  <c:v>39611.514255208473</c:v>
                </c:pt>
                <c:pt idx="3631">
                  <c:v>39611.514949594988</c:v>
                </c:pt>
                <c:pt idx="3632">
                  <c:v>39611.515643981475</c:v>
                </c:pt>
                <c:pt idx="3633">
                  <c:v>39611.516338368194</c:v>
                </c:pt>
                <c:pt idx="3634">
                  <c:v>39611.517032754629</c:v>
                </c:pt>
                <c:pt idx="3635">
                  <c:v>39611.517727141196</c:v>
                </c:pt>
                <c:pt idx="3636">
                  <c:v>39611.518421527777</c:v>
                </c:pt>
                <c:pt idx="3637">
                  <c:v>39611.519115914351</c:v>
                </c:pt>
                <c:pt idx="3638">
                  <c:v>39611.519810301012</c:v>
                </c:pt>
                <c:pt idx="3639">
                  <c:v>39611.520504687476</c:v>
                </c:pt>
                <c:pt idx="3640">
                  <c:v>39611.521199074072</c:v>
                </c:pt>
                <c:pt idx="3641">
                  <c:v>39611.521893460624</c:v>
                </c:pt>
                <c:pt idx="3642">
                  <c:v>39611.522587847205</c:v>
                </c:pt>
                <c:pt idx="3643">
                  <c:v>39611.523282233698</c:v>
                </c:pt>
                <c:pt idx="3644">
                  <c:v>39611.523976620294</c:v>
                </c:pt>
                <c:pt idx="3645">
                  <c:v>39611.524671006948</c:v>
                </c:pt>
                <c:pt idx="3646">
                  <c:v>39611.525365393521</c:v>
                </c:pt>
                <c:pt idx="3647">
                  <c:v>39611.526059780095</c:v>
                </c:pt>
                <c:pt idx="3648">
                  <c:v>39611.526754166654</c:v>
                </c:pt>
                <c:pt idx="3649">
                  <c:v>39611.527448553119</c:v>
                </c:pt>
                <c:pt idx="3650">
                  <c:v>39611.528142939744</c:v>
                </c:pt>
                <c:pt idx="3651">
                  <c:v>39611.528837326499</c:v>
                </c:pt>
                <c:pt idx="3652">
                  <c:v>39611.529531712964</c:v>
                </c:pt>
                <c:pt idx="3653">
                  <c:v>39611.530226099603</c:v>
                </c:pt>
                <c:pt idx="3654">
                  <c:v>39611.530920486111</c:v>
                </c:pt>
                <c:pt idx="3655">
                  <c:v>39611.531614872685</c:v>
                </c:pt>
                <c:pt idx="3656">
                  <c:v>39611.532309259259</c:v>
                </c:pt>
                <c:pt idx="3657">
                  <c:v>39611.533003645825</c:v>
                </c:pt>
                <c:pt idx="3658">
                  <c:v>39611.533698032406</c:v>
                </c:pt>
                <c:pt idx="3659">
                  <c:v>39611.534392419002</c:v>
                </c:pt>
                <c:pt idx="3660">
                  <c:v>39611.535086805554</c:v>
                </c:pt>
                <c:pt idx="3661">
                  <c:v>39611.535781192128</c:v>
                </c:pt>
                <c:pt idx="3662">
                  <c:v>39611.536475578701</c:v>
                </c:pt>
                <c:pt idx="3663">
                  <c:v>39611.537169965166</c:v>
                </c:pt>
                <c:pt idx="3664">
                  <c:v>39611.537864351834</c:v>
                </c:pt>
                <c:pt idx="3665">
                  <c:v>39611.538558738503</c:v>
                </c:pt>
                <c:pt idx="3666">
                  <c:v>39611.539253125011</c:v>
                </c:pt>
                <c:pt idx="3667">
                  <c:v>39611.539947511468</c:v>
                </c:pt>
                <c:pt idx="3668">
                  <c:v>39611.540641898202</c:v>
                </c:pt>
                <c:pt idx="3669">
                  <c:v>39611.541336284732</c:v>
                </c:pt>
                <c:pt idx="3670">
                  <c:v>39611.542030671284</c:v>
                </c:pt>
                <c:pt idx="3671">
                  <c:v>39611.542725057872</c:v>
                </c:pt>
                <c:pt idx="3672">
                  <c:v>39611.543419444541</c:v>
                </c:pt>
                <c:pt idx="3673">
                  <c:v>39611.54411383102</c:v>
                </c:pt>
                <c:pt idx="3674">
                  <c:v>39611.544808217601</c:v>
                </c:pt>
                <c:pt idx="3675">
                  <c:v>39611.545502604167</c:v>
                </c:pt>
                <c:pt idx="3676">
                  <c:v>39611.546196990741</c:v>
                </c:pt>
                <c:pt idx="3677">
                  <c:v>39611.546891377388</c:v>
                </c:pt>
                <c:pt idx="3678">
                  <c:v>39611.547585763874</c:v>
                </c:pt>
                <c:pt idx="3679">
                  <c:v>39611.548280150462</c:v>
                </c:pt>
                <c:pt idx="3680">
                  <c:v>39611.548974537036</c:v>
                </c:pt>
                <c:pt idx="3681">
                  <c:v>39611.549668923595</c:v>
                </c:pt>
                <c:pt idx="3682">
                  <c:v>39611.550363310183</c:v>
                </c:pt>
                <c:pt idx="3683">
                  <c:v>39611.55105769683</c:v>
                </c:pt>
                <c:pt idx="3684">
                  <c:v>39611.551752083324</c:v>
                </c:pt>
                <c:pt idx="3685">
                  <c:v>39611.552446469912</c:v>
                </c:pt>
                <c:pt idx="3686">
                  <c:v>39611.553140856478</c:v>
                </c:pt>
                <c:pt idx="3687">
                  <c:v>39611.553835243139</c:v>
                </c:pt>
                <c:pt idx="3688">
                  <c:v>39611.554529629633</c:v>
                </c:pt>
                <c:pt idx="3689">
                  <c:v>39611.555224016207</c:v>
                </c:pt>
                <c:pt idx="3690">
                  <c:v>39611.555918402861</c:v>
                </c:pt>
                <c:pt idx="3691">
                  <c:v>39611.556612789362</c:v>
                </c:pt>
                <c:pt idx="3692">
                  <c:v>39611.557307175943</c:v>
                </c:pt>
                <c:pt idx="3693">
                  <c:v>39611.558001562502</c:v>
                </c:pt>
                <c:pt idx="3694">
                  <c:v>39611.558695949185</c:v>
                </c:pt>
                <c:pt idx="3695">
                  <c:v>39611.559390335635</c:v>
                </c:pt>
                <c:pt idx="3696">
                  <c:v>39611.560084722194</c:v>
                </c:pt>
                <c:pt idx="3697">
                  <c:v>39611.560779108797</c:v>
                </c:pt>
                <c:pt idx="3698">
                  <c:v>39611.561473495371</c:v>
                </c:pt>
                <c:pt idx="3699">
                  <c:v>39611.562167881864</c:v>
                </c:pt>
                <c:pt idx="3700">
                  <c:v>39611.562862268518</c:v>
                </c:pt>
                <c:pt idx="3701">
                  <c:v>39611.563556655085</c:v>
                </c:pt>
                <c:pt idx="3702">
                  <c:v>39611.564251041666</c:v>
                </c:pt>
                <c:pt idx="3703">
                  <c:v>39611.564945428239</c:v>
                </c:pt>
                <c:pt idx="3704">
                  <c:v>39611.565639814806</c:v>
                </c:pt>
                <c:pt idx="3705">
                  <c:v>39611.566334201387</c:v>
                </c:pt>
                <c:pt idx="3706">
                  <c:v>39611.567028587924</c:v>
                </c:pt>
                <c:pt idx="3707">
                  <c:v>39611.567722974534</c:v>
                </c:pt>
                <c:pt idx="3708">
                  <c:v>39611.568417361108</c:v>
                </c:pt>
                <c:pt idx="3709">
                  <c:v>39611.569111747674</c:v>
                </c:pt>
                <c:pt idx="3710">
                  <c:v>39611.569806134255</c:v>
                </c:pt>
                <c:pt idx="3711">
                  <c:v>39611.570500520837</c:v>
                </c:pt>
                <c:pt idx="3712">
                  <c:v>39611.571194907374</c:v>
                </c:pt>
                <c:pt idx="3713">
                  <c:v>39611.571889293991</c:v>
                </c:pt>
                <c:pt idx="3714">
                  <c:v>39611.572583680558</c:v>
                </c:pt>
                <c:pt idx="3715">
                  <c:v>39611.573278067131</c:v>
                </c:pt>
                <c:pt idx="3716">
                  <c:v>39611.573972453705</c:v>
                </c:pt>
                <c:pt idx="3717">
                  <c:v>39611.574666840279</c:v>
                </c:pt>
                <c:pt idx="3718">
                  <c:v>39611.575361226853</c:v>
                </c:pt>
                <c:pt idx="3719">
                  <c:v>39611.576055613426</c:v>
                </c:pt>
                <c:pt idx="3720">
                  <c:v>39611.57675</c:v>
                </c:pt>
                <c:pt idx="3721">
                  <c:v>39611.577444386581</c:v>
                </c:pt>
                <c:pt idx="3722">
                  <c:v>39611.578138773148</c:v>
                </c:pt>
                <c:pt idx="3723">
                  <c:v>39611.578833159743</c:v>
                </c:pt>
                <c:pt idx="3724">
                  <c:v>39611.579527546295</c:v>
                </c:pt>
                <c:pt idx="3725">
                  <c:v>39611.580221932869</c:v>
                </c:pt>
                <c:pt idx="3726">
                  <c:v>39611.580916319443</c:v>
                </c:pt>
                <c:pt idx="3727">
                  <c:v>39611.581610706016</c:v>
                </c:pt>
                <c:pt idx="3728">
                  <c:v>39611.582305092612</c:v>
                </c:pt>
                <c:pt idx="3729">
                  <c:v>39611.582999479251</c:v>
                </c:pt>
                <c:pt idx="3730">
                  <c:v>39611.583693865665</c:v>
                </c:pt>
                <c:pt idx="3731">
                  <c:v>39611.584388252311</c:v>
                </c:pt>
                <c:pt idx="3732">
                  <c:v>39611.585082638885</c:v>
                </c:pt>
                <c:pt idx="3733">
                  <c:v>39611.585777025466</c:v>
                </c:pt>
                <c:pt idx="3734">
                  <c:v>39611.58647141204</c:v>
                </c:pt>
                <c:pt idx="3735">
                  <c:v>39611.587165798614</c:v>
                </c:pt>
                <c:pt idx="3736">
                  <c:v>39611.587860185187</c:v>
                </c:pt>
                <c:pt idx="3737">
                  <c:v>39611.588554571761</c:v>
                </c:pt>
                <c:pt idx="3738">
                  <c:v>39611.589248958342</c:v>
                </c:pt>
                <c:pt idx="3739">
                  <c:v>39611.589943344989</c:v>
                </c:pt>
                <c:pt idx="3740">
                  <c:v>39611.590637731475</c:v>
                </c:pt>
                <c:pt idx="3741">
                  <c:v>39611.591332118056</c:v>
                </c:pt>
                <c:pt idx="3742">
                  <c:v>39611.592026504586</c:v>
                </c:pt>
                <c:pt idx="3743">
                  <c:v>39611.592720891174</c:v>
                </c:pt>
                <c:pt idx="3744">
                  <c:v>39611.593415277777</c:v>
                </c:pt>
                <c:pt idx="3745">
                  <c:v>39611.594109664271</c:v>
                </c:pt>
                <c:pt idx="3746">
                  <c:v>39611.594804050932</c:v>
                </c:pt>
                <c:pt idx="3747">
                  <c:v>39611.595498437484</c:v>
                </c:pt>
                <c:pt idx="3748">
                  <c:v>39611.596192824072</c:v>
                </c:pt>
                <c:pt idx="3749">
                  <c:v>39611.596887210624</c:v>
                </c:pt>
                <c:pt idx="3750">
                  <c:v>39611.597581597176</c:v>
                </c:pt>
                <c:pt idx="3751">
                  <c:v>39611.598275983786</c:v>
                </c:pt>
                <c:pt idx="3752">
                  <c:v>39611.598970370367</c:v>
                </c:pt>
                <c:pt idx="3753">
                  <c:v>39611.599664756934</c:v>
                </c:pt>
                <c:pt idx="3754">
                  <c:v>39611.600359143595</c:v>
                </c:pt>
                <c:pt idx="3755">
                  <c:v>39611.601053530074</c:v>
                </c:pt>
                <c:pt idx="3756">
                  <c:v>39611.601747916575</c:v>
                </c:pt>
                <c:pt idx="3757">
                  <c:v>39611.602442303185</c:v>
                </c:pt>
                <c:pt idx="3758">
                  <c:v>39611.603136689744</c:v>
                </c:pt>
                <c:pt idx="3759">
                  <c:v>39611.603831076391</c:v>
                </c:pt>
                <c:pt idx="3760">
                  <c:v>39611.604525462993</c:v>
                </c:pt>
                <c:pt idx="3761">
                  <c:v>39611.605219849611</c:v>
                </c:pt>
                <c:pt idx="3762">
                  <c:v>39611.605914236112</c:v>
                </c:pt>
                <c:pt idx="3763">
                  <c:v>39611.606608622686</c:v>
                </c:pt>
                <c:pt idx="3764">
                  <c:v>39611.607303009194</c:v>
                </c:pt>
                <c:pt idx="3765">
                  <c:v>39611.607997395833</c:v>
                </c:pt>
                <c:pt idx="3766">
                  <c:v>39611.608691782407</c:v>
                </c:pt>
                <c:pt idx="3767">
                  <c:v>39611.609386168981</c:v>
                </c:pt>
                <c:pt idx="3768">
                  <c:v>39611.610080555554</c:v>
                </c:pt>
                <c:pt idx="3769">
                  <c:v>39611.610774942143</c:v>
                </c:pt>
                <c:pt idx="3770">
                  <c:v>39611.611469328702</c:v>
                </c:pt>
                <c:pt idx="3771">
                  <c:v>39611.612163715174</c:v>
                </c:pt>
                <c:pt idx="3772">
                  <c:v>39611.612858101849</c:v>
                </c:pt>
                <c:pt idx="3773">
                  <c:v>39611.613552488503</c:v>
                </c:pt>
                <c:pt idx="3774">
                  <c:v>39611.614246875011</c:v>
                </c:pt>
                <c:pt idx="3775">
                  <c:v>39611.61494126157</c:v>
                </c:pt>
                <c:pt idx="3776">
                  <c:v>39611.615635648202</c:v>
                </c:pt>
                <c:pt idx="3777">
                  <c:v>39611.616330034733</c:v>
                </c:pt>
                <c:pt idx="3778">
                  <c:v>39611.617024421284</c:v>
                </c:pt>
                <c:pt idx="3779">
                  <c:v>39611.617718807873</c:v>
                </c:pt>
                <c:pt idx="3780">
                  <c:v>39611.618413194548</c:v>
                </c:pt>
                <c:pt idx="3781">
                  <c:v>39611.619107580984</c:v>
                </c:pt>
                <c:pt idx="3782">
                  <c:v>39611.619801967594</c:v>
                </c:pt>
                <c:pt idx="3783">
                  <c:v>39611.620496354168</c:v>
                </c:pt>
                <c:pt idx="3784">
                  <c:v>39611.621190740618</c:v>
                </c:pt>
                <c:pt idx="3785">
                  <c:v>39611.621885127228</c:v>
                </c:pt>
                <c:pt idx="3786">
                  <c:v>39611.622579513874</c:v>
                </c:pt>
                <c:pt idx="3787">
                  <c:v>39611.623273900455</c:v>
                </c:pt>
                <c:pt idx="3788">
                  <c:v>39611.623968286985</c:v>
                </c:pt>
                <c:pt idx="3789">
                  <c:v>39611.624662673574</c:v>
                </c:pt>
                <c:pt idx="3790">
                  <c:v>39611.625357060184</c:v>
                </c:pt>
                <c:pt idx="3791">
                  <c:v>39611.62605144683</c:v>
                </c:pt>
                <c:pt idx="3792">
                  <c:v>39611.626745833186</c:v>
                </c:pt>
                <c:pt idx="3793">
                  <c:v>39611.627440219774</c:v>
                </c:pt>
                <c:pt idx="3794">
                  <c:v>39611.628134606479</c:v>
                </c:pt>
                <c:pt idx="3795">
                  <c:v>39611.628828993053</c:v>
                </c:pt>
                <c:pt idx="3796">
                  <c:v>39611.629523379626</c:v>
                </c:pt>
                <c:pt idx="3797">
                  <c:v>39611.6302177662</c:v>
                </c:pt>
                <c:pt idx="3798">
                  <c:v>39611.630912152781</c:v>
                </c:pt>
                <c:pt idx="3799">
                  <c:v>39611.631606539224</c:v>
                </c:pt>
                <c:pt idx="3800">
                  <c:v>39611.632300925929</c:v>
                </c:pt>
                <c:pt idx="3801">
                  <c:v>39611.632995312502</c:v>
                </c:pt>
                <c:pt idx="3802">
                  <c:v>39611.633689699076</c:v>
                </c:pt>
                <c:pt idx="3803">
                  <c:v>39611.634384085584</c:v>
                </c:pt>
                <c:pt idx="3804">
                  <c:v>39611.635078472231</c:v>
                </c:pt>
                <c:pt idx="3805">
                  <c:v>39611.635772858775</c:v>
                </c:pt>
                <c:pt idx="3806">
                  <c:v>39611.636467245371</c:v>
                </c:pt>
                <c:pt idx="3807">
                  <c:v>39611.637161631792</c:v>
                </c:pt>
                <c:pt idx="3808">
                  <c:v>39611.637856018519</c:v>
                </c:pt>
                <c:pt idx="3809">
                  <c:v>39611.638550405092</c:v>
                </c:pt>
                <c:pt idx="3810">
                  <c:v>39611.639244791593</c:v>
                </c:pt>
                <c:pt idx="3811">
                  <c:v>39611.63993917824</c:v>
                </c:pt>
                <c:pt idx="3812">
                  <c:v>39611.640633564806</c:v>
                </c:pt>
                <c:pt idx="3813">
                  <c:v>39611.641327951314</c:v>
                </c:pt>
                <c:pt idx="3814">
                  <c:v>39611.642022337961</c:v>
                </c:pt>
                <c:pt idx="3815">
                  <c:v>39611.642716724542</c:v>
                </c:pt>
                <c:pt idx="3816">
                  <c:v>39611.643411111028</c:v>
                </c:pt>
                <c:pt idx="3817">
                  <c:v>39611.644105497682</c:v>
                </c:pt>
                <c:pt idx="3818">
                  <c:v>39611.644799884256</c:v>
                </c:pt>
                <c:pt idx="3819">
                  <c:v>39611.645494270837</c:v>
                </c:pt>
                <c:pt idx="3820">
                  <c:v>39611.646188657374</c:v>
                </c:pt>
                <c:pt idx="3821">
                  <c:v>39611.646883043992</c:v>
                </c:pt>
                <c:pt idx="3822">
                  <c:v>39611.647577430602</c:v>
                </c:pt>
                <c:pt idx="3823">
                  <c:v>39611.648271817132</c:v>
                </c:pt>
                <c:pt idx="3824">
                  <c:v>39611.648966203706</c:v>
                </c:pt>
                <c:pt idx="3825">
                  <c:v>39611.649660590199</c:v>
                </c:pt>
                <c:pt idx="3826">
                  <c:v>39611.650354976948</c:v>
                </c:pt>
                <c:pt idx="3827">
                  <c:v>39611.651049363427</c:v>
                </c:pt>
                <c:pt idx="3828">
                  <c:v>39611.651743749986</c:v>
                </c:pt>
                <c:pt idx="3829">
                  <c:v>39611.652438136603</c:v>
                </c:pt>
                <c:pt idx="3830">
                  <c:v>39611.653132523134</c:v>
                </c:pt>
                <c:pt idx="3831">
                  <c:v>39611.653826909722</c:v>
                </c:pt>
                <c:pt idx="3832">
                  <c:v>39611.65452129639</c:v>
                </c:pt>
                <c:pt idx="3833">
                  <c:v>39611.655215682869</c:v>
                </c:pt>
                <c:pt idx="3834">
                  <c:v>39611.655910069436</c:v>
                </c:pt>
                <c:pt idx="3835">
                  <c:v>39611.656604456104</c:v>
                </c:pt>
                <c:pt idx="3836">
                  <c:v>39611.657298842612</c:v>
                </c:pt>
                <c:pt idx="3837">
                  <c:v>39611.657993229193</c:v>
                </c:pt>
                <c:pt idx="3838">
                  <c:v>39611.658687615665</c:v>
                </c:pt>
                <c:pt idx="3839">
                  <c:v>39611.659382002304</c:v>
                </c:pt>
                <c:pt idx="3840">
                  <c:v>39611.660076388893</c:v>
                </c:pt>
                <c:pt idx="3841">
                  <c:v>39611.660770775394</c:v>
                </c:pt>
                <c:pt idx="3842">
                  <c:v>39611.661465161917</c:v>
                </c:pt>
                <c:pt idx="3843">
                  <c:v>39611.662159548614</c:v>
                </c:pt>
                <c:pt idx="3844">
                  <c:v>39611.662853935188</c:v>
                </c:pt>
                <c:pt idx="3845">
                  <c:v>39611.663548321754</c:v>
                </c:pt>
                <c:pt idx="3846">
                  <c:v>39611.664242708335</c:v>
                </c:pt>
                <c:pt idx="3847">
                  <c:v>39611.664937094996</c:v>
                </c:pt>
                <c:pt idx="3848">
                  <c:v>39611.665631481475</c:v>
                </c:pt>
                <c:pt idx="3849">
                  <c:v>39611.666325868056</c:v>
                </c:pt>
                <c:pt idx="3850">
                  <c:v>39611.667020254594</c:v>
                </c:pt>
                <c:pt idx="3851">
                  <c:v>39611.667714641175</c:v>
                </c:pt>
                <c:pt idx="3852">
                  <c:v>39611.668409027778</c:v>
                </c:pt>
                <c:pt idx="3853">
                  <c:v>39611.669103414271</c:v>
                </c:pt>
                <c:pt idx="3854">
                  <c:v>39611.669797800925</c:v>
                </c:pt>
                <c:pt idx="3855">
                  <c:v>39611.670492187484</c:v>
                </c:pt>
                <c:pt idx="3856">
                  <c:v>39611.671186574</c:v>
                </c:pt>
                <c:pt idx="3857">
                  <c:v>39611.671880960574</c:v>
                </c:pt>
                <c:pt idx="3858">
                  <c:v>39611.672575347242</c:v>
                </c:pt>
                <c:pt idx="3859">
                  <c:v>39611.673269733714</c:v>
                </c:pt>
                <c:pt idx="3860">
                  <c:v>39611.673964120324</c:v>
                </c:pt>
                <c:pt idx="3861">
                  <c:v>39611.674658506941</c:v>
                </c:pt>
                <c:pt idx="3862">
                  <c:v>39611.675352893515</c:v>
                </c:pt>
                <c:pt idx="3863">
                  <c:v>39611.676047280096</c:v>
                </c:pt>
                <c:pt idx="3864">
                  <c:v>39611.676741666575</c:v>
                </c:pt>
                <c:pt idx="3865">
                  <c:v>39611.677436053185</c:v>
                </c:pt>
                <c:pt idx="3866">
                  <c:v>39611.678130439817</c:v>
                </c:pt>
                <c:pt idx="3867">
                  <c:v>39611.678824826391</c:v>
                </c:pt>
                <c:pt idx="3868">
                  <c:v>39611.679519213001</c:v>
                </c:pt>
                <c:pt idx="3869">
                  <c:v>39611.680213599611</c:v>
                </c:pt>
                <c:pt idx="3870">
                  <c:v>39611.680907986112</c:v>
                </c:pt>
                <c:pt idx="3871">
                  <c:v>39611.681602372686</c:v>
                </c:pt>
                <c:pt idx="3872">
                  <c:v>39611.68229675926</c:v>
                </c:pt>
                <c:pt idx="3873">
                  <c:v>39611.682991145841</c:v>
                </c:pt>
                <c:pt idx="3874">
                  <c:v>39611.68368553232</c:v>
                </c:pt>
                <c:pt idx="3875">
                  <c:v>39611.684379919003</c:v>
                </c:pt>
                <c:pt idx="3876">
                  <c:v>39611.685074305562</c:v>
                </c:pt>
                <c:pt idx="3877">
                  <c:v>39611.685768692128</c:v>
                </c:pt>
                <c:pt idx="3878">
                  <c:v>39611.686463078702</c:v>
                </c:pt>
                <c:pt idx="3879">
                  <c:v>39611.687157465276</c:v>
                </c:pt>
                <c:pt idx="3880">
                  <c:v>39611.68785185185</c:v>
                </c:pt>
                <c:pt idx="3881">
                  <c:v>39611.688546238503</c:v>
                </c:pt>
                <c:pt idx="3882">
                  <c:v>39611.689240624997</c:v>
                </c:pt>
                <c:pt idx="3883">
                  <c:v>39611.689935011571</c:v>
                </c:pt>
                <c:pt idx="3884">
                  <c:v>39611.690629398203</c:v>
                </c:pt>
                <c:pt idx="3885">
                  <c:v>39611.691323784602</c:v>
                </c:pt>
                <c:pt idx="3886">
                  <c:v>39611.692018171285</c:v>
                </c:pt>
                <c:pt idx="3887">
                  <c:v>39611.6927125578</c:v>
                </c:pt>
                <c:pt idx="3888">
                  <c:v>39611.693406944425</c:v>
                </c:pt>
                <c:pt idx="3889">
                  <c:v>39611.694101330984</c:v>
                </c:pt>
                <c:pt idx="3890">
                  <c:v>39611.694795717514</c:v>
                </c:pt>
                <c:pt idx="3891">
                  <c:v>39611.695490104154</c:v>
                </c:pt>
                <c:pt idx="3892">
                  <c:v>39611.696184490735</c:v>
                </c:pt>
                <c:pt idx="3893">
                  <c:v>39611.696878877316</c:v>
                </c:pt>
                <c:pt idx="3894">
                  <c:v>39611.697573263875</c:v>
                </c:pt>
                <c:pt idx="3895">
                  <c:v>39611.698267650456</c:v>
                </c:pt>
                <c:pt idx="3896">
                  <c:v>39611.698962036986</c:v>
                </c:pt>
                <c:pt idx="3897">
                  <c:v>39611.699656423596</c:v>
                </c:pt>
                <c:pt idx="3898">
                  <c:v>39611.700350810184</c:v>
                </c:pt>
                <c:pt idx="3899">
                  <c:v>39611.701045196758</c:v>
                </c:pt>
                <c:pt idx="3900">
                  <c:v>39611.701739583194</c:v>
                </c:pt>
                <c:pt idx="3901">
                  <c:v>39611.702433969906</c:v>
                </c:pt>
                <c:pt idx="3902">
                  <c:v>39611.703128356479</c:v>
                </c:pt>
                <c:pt idx="3903">
                  <c:v>39611.703822743024</c:v>
                </c:pt>
                <c:pt idx="3904">
                  <c:v>39611.704517129641</c:v>
                </c:pt>
                <c:pt idx="3905">
                  <c:v>39611.705211516186</c:v>
                </c:pt>
                <c:pt idx="3906">
                  <c:v>39611.705905902774</c:v>
                </c:pt>
                <c:pt idx="3907">
                  <c:v>39611.706600289355</c:v>
                </c:pt>
                <c:pt idx="3908">
                  <c:v>39611.707294675929</c:v>
                </c:pt>
                <c:pt idx="3909">
                  <c:v>39611.707989062474</c:v>
                </c:pt>
                <c:pt idx="3910">
                  <c:v>39611.708683449091</c:v>
                </c:pt>
                <c:pt idx="3911">
                  <c:v>39611.709377835585</c:v>
                </c:pt>
                <c:pt idx="3912">
                  <c:v>39611.710072222231</c:v>
                </c:pt>
                <c:pt idx="3913">
                  <c:v>39611.710766608776</c:v>
                </c:pt>
                <c:pt idx="3914">
                  <c:v>39611.711460995277</c:v>
                </c:pt>
                <c:pt idx="3915">
                  <c:v>39611.712155381945</c:v>
                </c:pt>
                <c:pt idx="3916">
                  <c:v>39611.712849768519</c:v>
                </c:pt>
                <c:pt idx="3917">
                  <c:v>39611.713544155085</c:v>
                </c:pt>
                <c:pt idx="3918">
                  <c:v>39611.714238541666</c:v>
                </c:pt>
                <c:pt idx="3919">
                  <c:v>39611.71493292824</c:v>
                </c:pt>
                <c:pt idx="3920">
                  <c:v>39611.715627314814</c:v>
                </c:pt>
                <c:pt idx="3921">
                  <c:v>39611.716321701315</c:v>
                </c:pt>
                <c:pt idx="3922">
                  <c:v>39611.717016087961</c:v>
                </c:pt>
                <c:pt idx="3923">
                  <c:v>39611.717710474542</c:v>
                </c:pt>
                <c:pt idx="3924">
                  <c:v>39611.718404861029</c:v>
                </c:pt>
                <c:pt idx="3925">
                  <c:v>39611.719099247683</c:v>
                </c:pt>
                <c:pt idx="3926">
                  <c:v>39611.719793634184</c:v>
                </c:pt>
                <c:pt idx="3927">
                  <c:v>39611.720488020757</c:v>
                </c:pt>
                <c:pt idx="3928">
                  <c:v>39611.721182407273</c:v>
                </c:pt>
                <c:pt idx="3929">
                  <c:v>39611.721876793985</c:v>
                </c:pt>
                <c:pt idx="3930">
                  <c:v>39611.722571180559</c:v>
                </c:pt>
                <c:pt idx="3931">
                  <c:v>39611.723265566994</c:v>
                </c:pt>
                <c:pt idx="3932">
                  <c:v>39611.723959953597</c:v>
                </c:pt>
                <c:pt idx="3933">
                  <c:v>39611.72465434028</c:v>
                </c:pt>
                <c:pt idx="3934">
                  <c:v>39611.725348726854</c:v>
                </c:pt>
                <c:pt idx="3935">
                  <c:v>39611.726043113318</c:v>
                </c:pt>
                <c:pt idx="3936">
                  <c:v>39611.726737500001</c:v>
                </c:pt>
                <c:pt idx="3937">
                  <c:v>39611.727431886575</c:v>
                </c:pt>
                <c:pt idx="3938">
                  <c:v>39611.728126273134</c:v>
                </c:pt>
                <c:pt idx="3939">
                  <c:v>39611.728820659642</c:v>
                </c:pt>
                <c:pt idx="3940">
                  <c:v>39611.729515046296</c:v>
                </c:pt>
                <c:pt idx="3941">
                  <c:v>39611.730209432892</c:v>
                </c:pt>
                <c:pt idx="3942">
                  <c:v>39611.730903819349</c:v>
                </c:pt>
                <c:pt idx="3943">
                  <c:v>39611.731598206017</c:v>
                </c:pt>
                <c:pt idx="3944">
                  <c:v>39611.732292592591</c:v>
                </c:pt>
                <c:pt idx="3945">
                  <c:v>39611.732986979165</c:v>
                </c:pt>
                <c:pt idx="3946">
                  <c:v>39611.7336813656</c:v>
                </c:pt>
                <c:pt idx="3947">
                  <c:v>39611.734375752305</c:v>
                </c:pt>
                <c:pt idx="3948">
                  <c:v>39611.735070138886</c:v>
                </c:pt>
                <c:pt idx="3949">
                  <c:v>39611.735764525307</c:v>
                </c:pt>
                <c:pt idx="3950">
                  <c:v>39611.736458912026</c:v>
                </c:pt>
                <c:pt idx="3951">
                  <c:v>39611.737153298614</c:v>
                </c:pt>
                <c:pt idx="3952">
                  <c:v>39611.737847685174</c:v>
                </c:pt>
                <c:pt idx="3953">
                  <c:v>39611.738542071755</c:v>
                </c:pt>
                <c:pt idx="3954">
                  <c:v>39611.739236458343</c:v>
                </c:pt>
                <c:pt idx="3955">
                  <c:v>39611.739930844909</c:v>
                </c:pt>
                <c:pt idx="3956">
                  <c:v>39611.740625231476</c:v>
                </c:pt>
                <c:pt idx="3957">
                  <c:v>39611.741319618057</c:v>
                </c:pt>
                <c:pt idx="3958">
                  <c:v>39611.742014004631</c:v>
                </c:pt>
                <c:pt idx="3959">
                  <c:v>39611.742708391204</c:v>
                </c:pt>
                <c:pt idx="3960">
                  <c:v>39611.743402777684</c:v>
                </c:pt>
                <c:pt idx="3961">
                  <c:v>39611.744097164352</c:v>
                </c:pt>
                <c:pt idx="3962">
                  <c:v>39611.744791550926</c:v>
                </c:pt>
                <c:pt idx="3963">
                  <c:v>39611.745485937397</c:v>
                </c:pt>
                <c:pt idx="3964">
                  <c:v>39611.746180324073</c:v>
                </c:pt>
                <c:pt idx="3965">
                  <c:v>39611.746874710625</c:v>
                </c:pt>
                <c:pt idx="3966">
                  <c:v>39611.747569097221</c:v>
                </c:pt>
                <c:pt idx="3967">
                  <c:v>39611.748263483794</c:v>
                </c:pt>
                <c:pt idx="3968">
                  <c:v>39611.748957870368</c:v>
                </c:pt>
                <c:pt idx="3969">
                  <c:v>39611.749652256942</c:v>
                </c:pt>
                <c:pt idx="3970">
                  <c:v>39611.750346643516</c:v>
                </c:pt>
                <c:pt idx="3971">
                  <c:v>39611.751041030075</c:v>
                </c:pt>
                <c:pt idx="3972">
                  <c:v>39611.75173541667</c:v>
                </c:pt>
                <c:pt idx="3973">
                  <c:v>39611.752429803186</c:v>
                </c:pt>
                <c:pt idx="3974">
                  <c:v>39611.753124189774</c:v>
                </c:pt>
                <c:pt idx="3975">
                  <c:v>39611.753818576391</c:v>
                </c:pt>
                <c:pt idx="3976">
                  <c:v>39611.754512963002</c:v>
                </c:pt>
                <c:pt idx="3977">
                  <c:v>39611.755207349612</c:v>
                </c:pt>
                <c:pt idx="3978">
                  <c:v>39611.755901736105</c:v>
                </c:pt>
                <c:pt idx="3979">
                  <c:v>39611.756596122759</c:v>
                </c:pt>
                <c:pt idx="3980">
                  <c:v>39611.757290509224</c:v>
                </c:pt>
                <c:pt idx="3981">
                  <c:v>39611.757984895834</c:v>
                </c:pt>
                <c:pt idx="3982">
                  <c:v>39611.75867928248</c:v>
                </c:pt>
                <c:pt idx="3983">
                  <c:v>39611.759373668981</c:v>
                </c:pt>
                <c:pt idx="3984">
                  <c:v>39611.760068055555</c:v>
                </c:pt>
                <c:pt idx="3985">
                  <c:v>39611.760762442129</c:v>
                </c:pt>
                <c:pt idx="3986">
                  <c:v>39611.761456828674</c:v>
                </c:pt>
                <c:pt idx="3987">
                  <c:v>39611.762151215175</c:v>
                </c:pt>
                <c:pt idx="3988">
                  <c:v>39611.762845601763</c:v>
                </c:pt>
                <c:pt idx="3989">
                  <c:v>39611.763539988431</c:v>
                </c:pt>
                <c:pt idx="3990">
                  <c:v>39611.764234375012</c:v>
                </c:pt>
                <c:pt idx="3991">
                  <c:v>39611.764928761477</c:v>
                </c:pt>
                <c:pt idx="3992">
                  <c:v>39611.765623148145</c:v>
                </c:pt>
                <c:pt idx="3993">
                  <c:v>39611.766317534704</c:v>
                </c:pt>
                <c:pt idx="3994">
                  <c:v>39611.767011921198</c:v>
                </c:pt>
                <c:pt idx="3995">
                  <c:v>39611.767706307874</c:v>
                </c:pt>
                <c:pt idx="3996">
                  <c:v>39611.768400694426</c:v>
                </c:pt>
                <c:pt idx="3997">
                  <c:v>39611.769095080985</c:v>
                </c:pt>
                <c:pt idx="3998">
                  <c:v>39611.769789467522</c:v>
                </c:pt>
                <c:pt idx="3999">
                  <c:v>39611.770483854154</c:v>
                </c:pt>
                <c:pt idx="4000">
                  <c:v>39611.771178240735</c:v>
                </c:pt>
                <c:pt idx="4001">
                  <c:v>39611.771872627243</c:v>
                </c:pt>
                <c:pt idx="4002">
                  <c:v>39611.772567013875</c:v>
                </c:pt>
                <c:pt idx="4003">
                  <c:v>39611.773261400464</c:v>
                </c:pt>
                <c:pt idx="4004">
                  <c:v>39611.773955786994</c:v>
                </c:pt>
                <c:pt idx="4005">
                  <c:v>39611.774650173604</c:v>
                </c:pt>
                <c:pt idx="4006">
                  <c:v>39611.775344560083</c:v>
                </c:pt>
                <c:pt idx="4007">
                  <c:v>39611.776038946839</c:v>
                </c:pt>
                <c:pt idx="4008">
                  <c:v>39611.776733333325</c:v>
                </c:pt>
                <c:pt idx="4009">
                  <c:v>39611.777427719797</c:v>
                </c:pt>
                <c:pt idx="4010">
                  <c:v>39611.77812210648</c:v>
                </c:pt>
                <c:pt idx="4011">
                  <c:v>39611.778816493148</c:v>
                </c:pt>
                <c:pt idx="4012">
                  <c:v>39611.779510879627</c:v>
                </c:pt>
                <c:pt idx="4013">
                  <c:v>39611.780205266201</c:v>
                </c:pt>
                <c:pt idx="4014">
                  <c:v>39611.780899652782</c:v>
                </c:pt>
                <c:pt idx="4015">
                  <c:v>39611.781594039334</c:v>
                </c:pt>
                <c:pt idx="4016">
                  <c:v>39611.782288426002</c:v>
                </c:pt>
                <c:pt idx="4017">
                  <c:v>39611.782982812474</c:v>
                </c:pt>
                <c:pt idx="4018">
                  <c:v>39611.783677199091</c:v>
                </c:pt>
                <c:pt idx="4019">
                  <c:v>39611.784371585585</c:v>
                </c:pt>
                <c:pt idx="4020">
                  <c:v>39611.785065972224</c:v>
                </c:pt>
                <c:pt idx="4021">
                  <c:v>39611.785760358784</c:v>
                </c:pt>
                <c:pt idx="4022">
                  <c:v>39611.786454745372</c:v>
                </c:pt>
                <c:pt idx="4023">
                  <c:v>39611.787149131924</c:v>
                </c:pt>
                <c:pt idx="4024">
                  <c:v>39611.787843518505</c:v>
                </c:pt>
                <c:pt idx="4025">
                  <c:v>39611.788537905093</c:v>
                </c:pt>
                <c:pt idx="4026">
                  <c:v>39611.789232291667</c:v>
                </c:pt>
                <c:pt idx="4027">
                  <c:v>39611.789926678226</c:v>
                </c:pt>
                <c:pt idx="4028">
                  <c:v>39611.79062106472</c:v>
                </c:pt>
                <c:pt idx="4029">
                  <c:v>39611.791315451374</c:v>
                </c:pt>
                <c:pt idx="4030">
                  <c:v>39611.792009837955</c:v>
                </c:pt>
                <c:pt idx="4031">
                  <c:v>39611.792704224536</c:v>
                </c:pt>
                <c:pt idx="4032">
                  <c:v>39611.793398610971</c:v>
                </c:pt>
                <c:pt idx="4033">
                  <c:v>39611.794092997676</c:v>
                </c:pt>
                <c:pt idx="4034">
                  <c:v>39611.794787384184</c:v>
                </c:pt>
                <c:pt idx="4035">
                  <c:v>39611.79548177067</c:v>
                </c:pt>
                <c:pt idx="4036">
                  <c:v>39611.796176157404</c:v>
                </c:pt>
                <c:pt idx="4037">
                  <c:v>39611.796870543978</c:v>
                </c:pt>
                <c:pt idx="4038">
                  <c:v>39611.797564930486</c:v>
                </c:pt>
                <c:pt idx="4039">
                  <c:v>39611.798259317133</c:v>
                </c:pt>
                <c:pt idx="4040">
                  <c:v>39611.798953703605</c:v>
                </c:pt>
                <c:pt idx="4041">
                  <c:v>39611.799648090207</c:v>
                </c:pt>
                <c:pt idx="4042">
                  <c:v>39611.800342476956</c:v>
                </c:pt>
                <c:pt idx="4043">
                  <c:v>39611.801036863428</c:v>
                </c:pt>
                <c:pt idx="4044">
                  <c:v>39611.801731250001</c:v>
                </c:pt>
                <c:pt idx="4045">
                  <c:v>39611.802425636582</c:v>
                </c:pt>
                <c:pt idx="4046">
                  <c:v>39611.803120023134</c:v>
                </c:pt>
                <c:pt idx="4047">
                  <c:v>39611.803814409803</c:v>
                </c:pt>
                <c:pt idx="4048">
                  <c:v>39611.804508796398</c:v>
                </c:pt>
                <c:pt idx="4049">
                  <c:v>39611.805203182892</c:v>
                </c:pt>
                <c:pt idx="4050">
                  <c:v>39611.805897569444</c:v>
                </c:pt>
                <c:pt idx="4051">
                  <c:v>39611.80659195612</c:v>
                </c:pt>
                <c:pt idx="4052">
                  <c:v>39611.807286342613</c:v>
                </c:pt>
                <c:pt idx="4053">
                  <c:v>39611.807980729165</c:v>
                </c:pt>
                <c:pt idx="4054">
                  <c:v>39611.808675115739</c:v>
                </c:pt>
                <c:pt idx="4055">
                  <c:v>39611.809369502305</c:v>
                </c:pt>
                <c:pt idx="4056">
                  <c:v>39611.810063888959</c:v>
                </c:pt>
                <c:pt idx="4057">
                  <c:v>39611.810758275555</c:v>
                </c:pt>
                <c:pt idx="4058">
                  <c:v>39611.811452662034</c:v>
                </c:pt>
                <c:pt idx="4059">
                  <c:v>39611.81214704868</c:v>
                </c:pt>
                <c:pt idx="4060">
                  <c:v>39611.812841435203</c:v>
                </c:pt>
                <c:pt idx="4061">
                  <c:v>39611.813535821762</c:v>
                </c:pt>
                <c:pt idx="4062">
                  <c:v>39611.814230208482</c:v>
                </c:pt>
                <c:pt idx="4063">
                  <c:v>39611.814924594997</c:v>
                </c:pt>
                <c:pt idx="4064">
                  <c:v>39611.815618981491</c:v>
                </c:pt>
                <c:pt idx="4065">
                  <c:v>39611.81631336821</c:v>
                </c:pt>
                <c:pt idx="4066">
                  <c:v>39611.817007754631</c:v>
                </c:pt>
                <c:pt idx="4067">
                  <c:v>39611.817702141205</c:v>
                </c:pt>
                <c:pt idx="4068">
                  <c:v>39611.818396527793</c:v>
                </c:pt>
                <c:pt idx="4069">
                  <c:v>39611.819090914352</c:v>
                </c:pt>
                <c:pt idx="4070">
                  <c:v>39611.819785300933</c:v>
                </c:pt>
                <c:pt idx="4071">
                  <c:v>39611.8204796875</c:v>
                </c:pt>
                <c:pt idx="4072">
                  <c:v>39611.821174074073</c:v>
                </c:pt>
                <c:pt idx="4073">
                  <c:v>39611.821868460625</c:v>
                </c:pt>
                <c:pt idx="4074">
                  <c:v>39611.822562847221</c:v>
                </c:pt>
                <c:pt idx="4075">
                  <c:v>39611.823257233795</c:v>
                </c:pt>
                <c:pt idx="4076">
                  <c:v>39611.823951620354</c:v>
                </c:pt>
                <c:pt idx="4077">
                  <c:v>39611.824646006942</c:v>
                </c:pt>
                <c:pt idx="4078">
                  <c:v>39611.825340393516</c:v>
                </c:pt>
                <c:pt idx="4079">
                  <c:v>39611.82603478009</c:v>
                </c:pt>
                <c:pt idx="4080">
                  <c:v>39611.826729166656</c:v>
                </c:pt>
                <c:pt idx="4081">
                  <c:v>39611.827423553143</c:v>
                </c:pt>
                <c:pt idx="4082">
                  <c:v>39611.828117939818</c:v>
                </c:pt>
                <c:pt idx="4083">
                  <c:v>39611.828812326523</c:v>
                </c:pt>
                <c:pt idx="4084">
                  <c:v>39611.829506712966</c:v>
                </c:pt>
                <c:pt idx="4085">
                  <c:v>39611.830201099612</c:v>
                </c:pt>
                <c:pt idx="4086">
                  <c:v>39611.830895486222</c:v>
                </c:pt>
                <c:pt idx="4087">
                  <c:v>39611.831589872687</c:v>
                </c:pt>
                <c:pt idx="4088">
                  <c:v>39611.832284259261</c:v>
                </c:pt>
                <c:pt idx="4089">
                  <c:v>39611.832978645842</c:v>
                </c:pt>
                <c:pt idx="4090">
                  <c:v>39611.833673032408</c:v>
                </c:pt>
                <c:pt idx="4091">
                  <c:v>39611.834367419011</c:v>
                </c:pt>
                <c:pt idx="4092">
                  <c:v>39611.835061805556</c:v>
                </c:pt>
                <c:pt idx="4093">
                  <c:v>39611.835756192202</c:v>
                </c:pt>
                <c:pt idx="4094">
                  <c:v>39611.836450578703</c:v>
                </c:pt>
                <c:pt idx="4095">
                  <c:v>39611.837144965175</c:v>
                </c:pt>
                <c:pt idx="4096">
                  <c:v>39611.837839351923</c:v>
                </c:pt>
                <c:pt idx="4097">
                  <c:v>39611.838533738519</c:v>
                </c:pt>
                <c:pt idx="4098">
                  <c:v>39611.839228125013</c:v>
                </c:pt>
                <c:pt idx="4099">
                  <c:v>39611.839922511484</c:v>
                </c:pt>
                <c:pt idx="4100">
                  <c:v>39611.840616898269</c:v>
                </c:pt>
                <c:pt idx="4101">
                  <c:v>39611.841311284719</c:v>
                </c:pt>
                <c:pt idx="4102">
                  <c:v>39611.842005671286</c:v>
                </c:pt>
                <c:pt idx="4103">
                  <c:v>39611.842700057867</c:v>
                </c:pt>
                <c:pt idx="4104">
                  <c:v>39611.843394444579</c:v>
                </c:pt>
                <c:pt idx="4105">
                  <c:v>39611.844088831022</c:v>
                </c:pt>
                <c:pt idx="4106">
                  <c:v>39611.844783217595</c:v>
                </c:pt>
                <c:pt idx="4107">
                  <c:v>39611.845477604169</c:v>
                </c:pt>
                <c:pt idx="4108">
                  <c:v>39611.846171990743</c:v>
                </c:pt>
                <c:pt idx="4109">
                  <c:v>39611.846866377404</c:v>
                </c:pt>
                <c:pt idx="4110">
                  <c:v>39611.847560763876</c:v>
                </c:pt>
                <c:pt idx="4111">
                  <c:v>39611.848255150602</c:v>
                </c:pt>
                <c:pt idx="4112">
                  <c:v>39611.848949537038</c:v>
                </c:pt>
                <c:pt idx="4113">
                  <c:v>39611.849643923604</c:v>
                </c:pt>
                <c:pt idx="4114">
                  <c:v>39611.850338310243</c:v>
                </c:pt>
                <c:pt idx="4115">
                  <c:v>39611.851032696839</c:v>
                </c:pt>
                <c:pt idx="4116">
                  <c:v>39611.851727083325</c:v>
                </c:pt>
                <c:pt idx="4117">
                  <c:v>39611.852421469943</c:v>
                </c:pt>
                <c:pt idx="4118">
                  <c:v>39611.85311585656</c:v>
                </c:pt>
                <c:pt idx="4119">
                  <c:v>39611.853810243156</c:v>
                </c:pt>
                <c:pt idx="4120">
                  <c:v>39611.854504629642</c:v>
                </c:pt>
                <c:pt idx="4121">
                  <c:v>39611.855199016201</c:v>
                </c:pt>
                <c:pt idx="4122">
                  <c:v>39611.855893402884</c:v>
                </c:pt>
                <c:pt idx="4123">
                  <c:v>39611.856587789349</c:v>
                </c:pt>
                <c:pt idx="4124">
                  <c:v>39611.857282176003</c:v>
                </c:pt>
                <c:pt idx="4125">
                  <c:v>39611.857976562511</c:v>
                </c:pt>
                <c:pt idx="4126">
                  <c:v>39611.858670949208</c:v>
                </c:pt>
                <c:pt idx="4127">
                  <c:v>39611.859365335651</c:v>
                </c:pt>
                <c:pt idx="4128">
                  <c:v>39611.860059722232</c:v>
                </c:pt>
                <c:pt idx="4129">
                  <c:v>39611.860754108799</c:v>
                </c:pt>
                <c:pt idx="4130">
                  <c:v>39611.861448495372</c:v>
                </c:pt>
                <c:pt idx="4131">
                  <c:v>39611.862142881924</c:v>
                </c:pt>
                <c:pt idx="4132">
                  <c:v>39611.862837268629</c:v>
                </c:pt>
                <c:pt idx="4133">
                  <c:v>39611.863531655094</c:v>
                </c:pt>
                <c:pt idx="4134">
                  <c:v>39611.864226041667</c:v>
                </c:pt>
                <c:pt idx="4135">
                  <c:v>39611.864920428241</c:v>
                </c:pt>
                <c:pt idx="4136">
                  <c:v>39611.865614814815</c:v>
                </c:pt>
                <c:pt idx="4137">
                  <c:v>39611.866309201389</c:v>
                </c:pt>
                <c:pt idx="4138">
                  <c:v>39611.867003587955</c:v>
                </c:pt>
                <c:pt idx="4139">
                  <c:v>39611.867697974543</c:v>
                </c:pt>
                <c:pt idx="4140">
                  <c:v>39611.86839236111</c:v>
                </c:pt>
                <c:pt idx="4141">
                  <c:v>39611.869086747676</c:v>
                </c:pt>
                <c:pt idx="4142">
                  <c:v>39611.869781134184</c:v>
                </c:pt>
                <c:pt idx="4143">
                  <c:v>39611.870475520831</c:v>
                </c:pt>
                <c:pt idx="4144">
                  <c:v>39611.871169907405</c:v>
                </c:pt>
                <c:pt idx="4145">
                  <c:v>39611.871864293993</c:v>
                </c:pt>
                <c:pt idx="4146">
                  <c:v>39611.872558680603</c:v>
                </c:pt>
                <c:pt idx="4147">
                  <c:v>39611.873253067133</c:v>
                </c:pt>
                <c:pt idx="4148">
                  <c:v>39611.873947453707</c:v>
                </c:pt>
                <c:pt idx="4149">
                  <c:v>39611.874641840281</c:v>
                </c:pt>
                <c:pt idx="4150">
                  <c:v>39611.875336226971</c:v>
                </c:pt>
                <c:pt idx="4151">
                  <c:v>39611.876030613428</c:v>
                </c:pt>
                <c:pt idx="4152">
                  <c:v>39611.876725000002</c:v>
                </c:pt>
                <c:pt idx="4153">
                  <c:v>39611.877419386612</c:v>
                </c:pt>
                <c:pt idx="4154">
                  <c:v>39611.878113773149</c:v>
                </c:pt>
                <c:pt idx="4155">
                  <c:v>39611.878808159803</c:v>
                </c:pt>
                <c:pt idx="4156">
                  <c:v>39611.879502546297</c:v>
                </c:pt>
                <c:pt idx="4157">
                  <c:v>39611.880196932892</c:v>
                </c:pt>
                <c:pt idx="4158">
                  <c:v>39611.880891319517</c:v>
                </c:pt>
                <c:pt idx="4159">
                  <c:v>39611.881585706018</c:v>
                </c:pt>
                <c:pt idx="4160">
                  <c:v>39611.882280092643</c:v>
                </c:pt>
                <c:pt idx="4161">
                  <c:v>39611.882974479267</c:v>
                </c:pt>
                <c:pt idx="4162">
                  <c:v>39611.883668865725</c:v>
                </c:pt>
                <c:pt idx="4163">
                  <c:v>39611.884363252313</c:v>
                </c:pt>
                <c:pt idx="4164">
                  <c:v>39611.88505763896</c:v>
                </c:pt>
                <c:pt idx="4165">
                  <c:v>39611.885752025461</c:v>
                </c:pt>
                <c:pt idx="4166">
                  <c:v>39611.886446412042</c:v>
                </c:pt>
                <c:pt idx="4167">
                  <c:v>39611.887140798608</c:v>
                </c:pt>
                <c:pt idx="4168">
                  <c:v>39611.887835185211</c:v>
                </c:pt>
                <c:pt idx="4169">
                  <c:v>39611.888529571763</c:v>
                </c:pt>
                <c:pt idx="4170">
                  <c:v>39611.889223958409</c:v>
                </c:pt>
                <c:pt idx="4171">
                  <c:v>39611.889918345048</c:v>
                </c:pt>
                <c:pt idx="4172">
                  <c:v>39611.890612731484</c:v>
                </c:pt>
                <c:pt idx="4173">
                  <c:v>39611.891307118058</c:v>
                </c:pt>
                <c:pt idx="4174">
                  <c:v>39611.892001504624</c:v>
                </c:pt>
                <c:pt idx="4175">
                  <c:v>39611.892695891205</c:v>
                </c:pt>
                <c:pt idx="4176">
                  <c:v>39611.893390277779</c:v>
                </c:pt>
                <c:pt idx="4177">
                  <c:v>39611.894084664324</c:v>
                </c:pt>
                <c:pt idx="4178">
                  <c:v>39611.894779050941</c:v>
                </c:pt>
                <c:pt idx="4179">
                  <c:v>39611.8954734375</c:v>
                </c:pt>
                <c:pt idx="4180">
                  <c:v>39611.896167824081</c:v>
                </c:pt>
                <c:pt idx="4181">
                  <c:v>39611.896862210626</c:v>
                </c:pt>
                <c:pt idx="4182">
                  <c:v>39611.897556597221</c:v>
                </c:pt>
                <c:pt idx="4183">
                  <c:v>39611.898250983795</c:v>
                </c:pt>
                <c:pt idx="4184">
                  <c:v>39611.898945370369</c:v>
                </c:pt>
                <c:pt idx="4185">
                  <c:v>39611.899639756943</c:v>
                </c:pt>
                <c:pt idx="4186">
                  <c:v>39611.900334143604</c:v>
                </c:pt>
                <c:pt idx="4187">
                  <c:v>39611.901028530076</c:v>
                </c:pt>
                <c:pt idx="4188">
                  <c:v>39611.901722916584</c:v>
                </c:pt>
                <c:pt idx="4189">
                  <c:v>39611.902417303238</c:v>
                </c:pt>
                <c:pt idx="4190">
                  <c:v>39611.903111689804</c:v>
                </c:pt>
                <c:pt idx="4191">
                  <c:v>39611.903806076392</c:v>
                </c:pt>
                <c:pt idx="4192">
                  <c:v>39611.904500463002</c:v>
                </c:pt>
                <c:pt idx="4193">
                  <c:v>39611.90519484954</c:v>
                </c:pt>
                <c:pt idx="4194">
                  <c:v>39611.905889236143</c:v>
                </c:pt>
                <c:pt idx="4195">
                  <c:v>39611.906583622687</c:v>
                </c:pt>
                <c:pt idx="4196">
                  <c:v>39611.907278009261</c:v>
                </c:pt>
                <c:pt idx="4197">
                  <c:v>39611.907972395842</c:v>
                </c:pt>
                <c:pt idx="4198">
                  <c:v>39611.908666782409</c:v>
                </c:pt>
                <c:pt idx="4199">
                  <c:v>39611.909361168982</c:v>
                </c:pt>
                <c:pt idx="4200">
                  <c:v>39611.910055555563</c:v>
                </c:pt>
                <c:pt idx="4201">
                  <c:v>39611.910749942203</c:v>
                </c:pt>
                <c:pt idx="4202">
                  <c:v>39611.911444328711</c:v>
                </c:pt>
                <c:pt idx="4203">
                  <c:v>39611.912138715277</c:v>
                </c:pt>
                <c:pt idx="4204">
                  <c:v>39611.912833101924</c:v>
                </c:pt>
                <c:pt idx="4205">
                  <c:v>39611.913527488527</c:v>
                </c:pt>
                <c:pt idx="4206">
                  <c:v>39611.914221875013</c:v>
                </c:pt>
                <c:pt idx="4207">
                  <c:v>39611.914916261601</c:v>
                </c:pt>
                <c:pt idx="4208">
                  <c:v>39611.915610648211</c:v>
                </c:pt>
                <c:pt idx="4209">
                  <c:v>39611.916305034742</c:v>
                </c:pt>
                <c:pt idx="4210">
                  <c:v>39611.916999421293</c:v>
                </c:pt>
                <c:pt idx="4211">
                  <c:v>39611.917693807867</c:v>
                </c:pt>
                <c:pt idx="4212">
                  <c:v>39611.918388194565</c:v>
                </c:pt>
                <c:pt idx="4213">
                  <c:v>39611.919082580986</c:v>
                </c:pt>
                <c:pt idx="4214">
                  <c:v>39611.919776967596</c:v>
                </c:pt>
                <c:pt idx="4215">
                  <c:v>39611.920471354169</c:v>
                </c:pt>
                <c:pt idx="4216">
                  <c:v>39611.921165740649</c:v>
                </c:pt>
                <c:pt idx="4217">
                  <c:v>39611.921860127244</c:v>
                </c:pt>
                <c:pt idx="4218">
                  <c:v>39611.922554513876</c:v>
                </c:pt>
                <c:pt idx="4219">
                  <c:v>39611.923248900464</c:v>
                </c:pt>
                <c:pt idx="4220">
                  <c:v>39611.923943287024</c:v>
                </c:pt>
                <c:pt idx="4221">
                  <c:v>39611.924637673605</c:v>
                </c:pt>
                <c:pt idx="4222">
                  <c:v>39611.925332060186</c:v>
                </c:pt>
                <c:pt idx="4223">
                  <c:v>39611.926026446847</c:v>
                </c:pt>
                <c:pt idx="4224">
                  <c:v>39611.926720833202</c:v>
                </c:pt>
                <c:pt idx="4225">
                  <c:v>39611.927415219907</c:v>
                </c:pt>
                <c:pt idx="4226">
                  <c:v>39611.928109606481</c:v>
                </c:pt>
                <c:pt idx="4227">
                  <c:v>39611.928803993062</c:v>
                </c:pt>
                <c:pt idx="4228">
                  <c:v>39611.929498379628</c:v>
                </c:pt>
                <c:pt idx="4229">
                  <c:v>39611.930192766195</c:v>
                </c:pt>
                <c:pt idx="4230">
                  <c:v>39611.930887152783</c:v>
                </c:pt>
                <c:pt idx="4231">
                  <c:v>39611.931581539247</c:v>
                </c:pt>
                <c:pt idx="4232">
                  <c:v>39611.932275926003</c:v>
                </c:pt>
                <c:pt idx="4233">
                  <c:v>39611.932970312497</c:v>
                </c:pt>
                <c:pt idx="4234">
                  <c:v>39611.933664699071</c:v>
                </c:pt>
                <c:pt idx="4235">
                  <c:v>39611.934359085652</c:v>
                </c:pt>
                <c:pt idx="4236">
                  <c:v>39611.935053472233</c:v>
                </c:pt>
                <c:pt idx="4237">
                  <c:v>39611.935747858784</c:v>
                </c:pt>
                <c:pt idx="4238">
                  <c:v>39611.936442245373</c:v>
                </c:pt>
                <c:pt idx="4239">
                  <c:v>39611.937136631925</c:v>
                </c:pt>
                <c:pt idx="4240">
                  <c:v>39611.937831018542</c:v>
                </c:pt>
                <c:pt idx="4241">
                  <c:v>39611.938525405167</c:v>
                </c:pt>
                <c:pt idx="4242">
                  <c:v>39611.939219791668</c:v>
                </c:pt>
                <c:pt idx="4243">
                  <c:v>39611.939914178241</c:v>
                </c:pt>
                <c:pt idx="4244">
                  <c:v>39611.940608564815</c:v>
                </c:pt>
                <c:pt idx="4245">
                  <c:v>39611.941302951374</c:v>
                </c:pt>
                <c:pt idx="4246">
                  <c:v>39611.941997337963</c:v>
                </c:pt>
                <c:pt idx="4247">
                  <c:v>39611.942691724602</c:v>
                </c:pt>
                <c:pt idx="4248">
                  <c:v>39611.943386111074</c:v>
                </c:pt>
                <c:pt idx="4249">
                  <c:v>39611.944080497691</c:v>
                </c:pt>
                <c:pt idx="4250">
                  <c:v>39611.944774884258</c:v>
                </c:pt>
                <c:pt idx="4251">
                  <c:v>39611.945469270831</c:v>
                </c:pt>
                <c:pt idx="4252">
                  <c:v>39611.946163657405</c:v>
                </c:pt>
                <c:pt idx="4253">
                  <c:v>39611.946858044117</c:v>
                </c:pt>
                <c:pt idx="4254">
                  <c:v>39611.947552430611</c:v>
                </c:pt>
                <c:pt idx="4255">
                  <c:v>39611.948246817141</c:v>
                </c:pt>
                <c:pt idx="4256">
                  <c:v>39611.9489412037</c:v>
                </c:pt>
                <c:pt idx="4257">
                  <c:v>39611.949635590281</c:v>
                </c:pt>
                <c:pt idx="4258">
                  <c:v>39611.950329976971</c:v>
                </c:pt>
                <c:pt idx="4259">
                  <c:v>39611.951024363429</c:v>
                </c:pt>
                <c:pt idx="4260">
                  <c:v>39611.951718750002</c:v>
                </c:pt>
                <c:pt idx="4261">
                  <c:v>39611.952413136612</c:v>
                </c:pt>
                <c:pt idx="4262">
                  <c:v>39611.95310752315</c:v>
                </c:pt>
                <c:pt idx="4263">
                  <c:v>39611.953801909731</c:v>
                </c:pt>
                <c:pt idx="4264">
                  <c:v>39611.954496296406</c:v>
                </c:pt>
                <c:pt idx="4265">
                  <c:v>39611.955190682871</c:v>
                </c:pt>
                <c:pt idx="4266">
                  <c:v>39611.955885069445</c:v>
                </c:pt>
                <c:pt idx="4267">
                  <c:v>39611.956579456186</c:v>
                </c:pt>
                <c:pt idx="4268">
                  <c:v>39611.957273842643</c:v>
                </c:pt>
                <c:pt idx="4269">
                  <c:v>39611.957968229202</c:v>
                </c:pt>
                <c:pt idx="4270">
                  <c:v>39611.958662615725</c:v>
                </c:pt>
                <c:pt idx="4271">
                  <c:v>39611.959357002313</c:v>
                </c:pt>
                <c:pt idx="4272">
                  <c:v>39611.960051388967</c:v>
                </c:pt>
                <c:pt idx="4273">
                  <c:v>39611.960745775454</c:v>
                </c:pt>
                <c:pt idx="4274">
                  <c:v>39611.961440161933</c:v>
                </c:pt>
                <c:pt idx="4275">
                  <c:v>39611.962134548608</c:v>
                </c:pt>
                <c:pt idx="4276">
                  <c:v>39611.962828935182</c:v>
                </c:pt>
                <c:pt idx="4277">
                  <c:v>39611.963523321756</c:v>
                </c:pt>
                <c:pt idx="4278">
                  <c:v>39611.96421770841</c:v>
                </c:pt>
                <c:pt idx="4279">
                  <c:v>39611.964912095005</c:v>
                </c:pt>
                <c:pt idx="4280">
                  <c:v>39611.965606481484</c:v>
                </c:pt>
                <c:pt idx="4281">
                  <c:v>39611.966300868058</c:v>
                </c:pt>
                <c:pt idx="4282">
                  <c:v>39611.966995254632</c:v>
                </c:pt>
                <c:pt idx="4283">
                  <c:v>39611.967689641184</c:v>
                </c:pt>
                <c:pt idx="4284">
                  <c:v>39611.968384027779</c:v>
                </c:pt>
                <c:pt idx="4285">
                  <c:v>39611.969078414353</c:v>
                </c:pt>
                <c:pt idx="4286">
                  <c:v>39611.969772800927</c:v>
                </c:pt>
                <c:pt idx="4287">
                  <c:v>39611.970467187501</c:v>
                </c:pt>
                <c:pt idx="4288">
                  <c:v>39611.971161574074</c:v>
                </c:pt>
                <c:pt idx="4289">
                  <c:v>39611.971855960634</c:v>
                </c:pt>
                <c:pt idx="4290">
                  <c:v>39611.972550347295</c:v>
                </c:pt>
                <c:pt idx="4291">
                  <c:v>39611.973244733774</c:v>
                </c:pt>
                <c:pt idx="4292">
                  <c:v>39611.973939120369</c:v>
                </c:pt>
                <c:pt idx="4293">
                  <c:v>39611.974633506943</c:v>
                </c:pt>
                <c:pt idx="4294">
                  <c:v>39611.975327893517</c:v>
                </c:pt>
                <c:pt idx="4295">
                  <c:v>39611.976022280091</c:v>
                </c:pt>
                <c:pt idx="4296">
                  <c:v>39611.976716666664</c:v>
                </c:pt>
                <c:pt idx="4297">
                  <c:v>39611.977411053194</c:v>
                </c:pt>
                <c:pt idx="4298">
                  <c:v>39611.978105439812</c:v>
                </c:pt>
                <c:pt idx="4299">
                  <c:v>39611.978799826393</c:v>
                </c:pt>
                <c:pt idx="4300">
                  <c:v>39611.979494212967</c:v>
                </c:pt>
                <c:pt idx="4301">
                  <c:v>39611.98018859954</c:v>
                </c:pt>
                <c:pt idx="4302">
                  <c:v>39611.980882986143</c:v>
                </c:pt>
                <c:pt idx="4303">
                  <c:v>39611.981577372768</c:v>
                </c:pt>
                <c:pt idx="4304">
                  <c:v>39611.982271759261</c:v>
                </c:pt>
                <c:pt idx="4305">
                  <c:v>39611.982966145843</c:v>
                </c:pt>
                <c:pt idx="4306">
                  <c:v>39611.983660532329</c:v>
                </c:pt>
                <c:pt idx="4307">
                  <c:v>39611.984354919012</c:v>
                </c:pt>
                <c:pt idx="4308">
                  <c:v>39611.985049305593</c:v>
                </c:pt>
                <c:pt idx="4309">
                  <c:v>39611.98574369213</c:v>
                </c:pt>
                <c:pt idx="4310">
                  <c:v>39611.986438078806</c:v>
                </c:pt>
                <c:pt idx="4311">
                  <c:v>39611.987132465278</c:v>
                </c:pt>
                <c:pt idx="4312">
                  <c:v>39611.987826851851</c:v>
                </c:pt>
                <c:pt idx="4313">
                  <c:v>39611.988521238534</c:v>
                </c:pt>
                <c:pt idx="4314">
                  <c:v>39611.989215625013</c:v>
                </c:pt>
                <c:pt idx="4315">
                  <c:v>39611.989910011573</c:v>
                </c:pt>
                <c:pt idx="4316">
                  <c:v>39611.990604398212</c:v>
                </c:pt>
                <c:pt idx="4317">
                  <c:v>39611.99129878472</c:v>
                </c:pt>
                <c:pt idx="4318">
                  <c:v>39611.991993171214</c:v>
                </c:pt>
                <c:pt idx="4319">
                  <c:v>39611.992687557824</c:v>
                </c:pt>
                <c:pt idx="4320">
                  <c:v>39611.993381944434</c:v>
                </c:pt>
                <c:pt idx="4321">
                  <c:v>39611.994076331015</c:v>
                </c:pt>
                <c:pt idx="4322">
                  <c:v>39611.994770717574</c:v>
                </c:pt>
                <c:pt idx="4323">
                  <c:v>39611.99546510417</c:v>
                </c:pt>
                <c:pt idx="4324">
                  <c:v>39611.996159490816</c:v>
                </c:pt>
                <c:pt idx="4325">
                  <c:v>39611.996853877317</c:v>
                </c:pt>
                <c:pt idx="4326">
                  <c:v>39611.997548263884</c:v>
                </c:pt>
                <c:pt idx="4327">
                  <c:v>39611.998242650465</c:v>
                </c:pt>
                <c:pt idx="4328">
                  <c:v>39611.998937037039</c:v>
                </c:pt>
                <c:pt idx="4329">
                  <c:v>39611.999631423605</c:v>
                </c:pt>
                <c:pt idx="4330">
                  <c:v>39612.000325810186</c:v>
                </c:pt>
                <c:pt idx="4331">
                  <c:v>39612.00102019676</c:v>
                </c:pt>
                <c:pt idx="4332">
                  <c:v>39612.001714583217</c:v>
                </c:pt>
                <c:pt idx="4333">
                  <c:v>39612.002408969907</c:v>
                </c:pt>
                <c:pt idx="4334">
                  <c:v>39612.003103356481</c:v>
                </c:pt>
                <c:pt idx="4335">
                  <c:v>39612.003797743055</c:v>
                </c:pt>
                <c:pt idx="4336">
                  <c:v>39612.004492129628</c:v>
                </c:pt>
                <c:pt idx="4337">
                  <c:v>39612.005186516122</c:v>
                </c:pt>
                <c:pt idx="4338">
                  <c:v>39612.005880902776</c:v>
                </c:pt>
                <c:pt idx="4339">
                  <c:v>39612.006575289393</c:v>
                </c:pt>
                <c:pt idx="4340">
                  <c:v>39612.007269675923</c:v>
                </c:pt>
                <c:pt idx="4341">
                  <c:v>39612.007964062475</c:v>
                </c:pt>
                <c:pt idx="4342">
                  <c:v>39612.008658449209</c:v>
                </c:pt>
                <c:pt idx="4343">
                  <c:v>39612.009352835594</c:v>
                </c:pt>
                <c:pt idx="4344">
                  <c:v>39612.010047222233</c:v>
                </c:pt>
                <c:pt idx="4345">
                  <c:v>39612.010741608785</c:v>
                </c:pt>
                <c:pt idx="4346">
                  <c:v>39612.011435995373</c:v>
                </c:pt>
                <c:pt idx="4347">
                  <c:v>39612.012130381947</c:v>
                </c:pt>
                <c:pt idx="4348">
                  <c:v>39612.012824768542</c:v>
                </c:pt>
                <c:pt idx="4349">
                  <c:v>39612.013519155174</c:v>
                </c:pt>
                <c:pt idx="4350">
                  <c:v>39612.014213541668</c:v>
                </c:pt>
                <c:pt idx="4351">
                  <c:v>39612.014907928242</c:v>
                </c:pt>
                <c:pt idx="4352">
                  <c:v>39612.015602314816</c:v>
                </c:pt>
                <c:pt idx="4353">
                  <c:v>39612.016296701389</c:v>
                </c:pt>
                <c:pt idx="4354">
                  <c:v>39612.016991087963</c:v>
                </c:pt>
                <c:pt idx="4355">
                  <c:v>39612.017685474602</c:v>
                </c:pt>
                <c:pt idx="4356">
                  <c:v>39612.018379861111</c:v>
                </c:pt>
                <c:pt idx="4357">
                  <c:v>39612.019074247692</c:v>
                </c:pt>
                <c:pt idx="4358">
                  <c:v>39612.019768634185</c:v>
                </c:pt>
                <c:pt idx="4359">
                  <c:v>39612.020463020825</c:v>
                </c:pt>
                <c:pt idx="4360">
                  <c:v>39612.021157407406</c:v>
                </c:pt>
                <c:pt idx="4361">
                  <c:v>39612.021851793979</c:v>
                </c:pt>
                <c:pt idx="4362">
                  <c:v>39612.022546180553</c:v>
                </c:pt>
                <c:pt idx="4363">
                  <c:v>39612.023240567003</c:v>
                </c:pt>
                <c:pt idx="4364">
                  <c:v>39612.023934953613</c:v>
                </c:pt>
                <c:pt idx="4365">
                  <c:v>39612.024629340282</c:v>
                </c:pt>
                <c:pt idx="4366">
                  <c:v>39612.025323726855</c:v>
                </c:pt>
                <c:pt idx="4367">
                  <c:v>39612.026018113429</c:v>
                </c:pt>
                <c:pt idx="4368">
                  <c:v>39612.026712500003</c:v>
                </c:pt>
                <c:pt idx="4369">
                  <c:v>39612.027406886577</c:v>
                </c:pt>
                <c:pt idx="4370">
                  <c:v>39612.02810127315</c:v>
                </c:pt>
                <c:pt idx="4371">
                  <c:v>39612.028795659724</c:v>
                </c:pt>
                <c:pt idx="4372">
                  <c:v>39612.029490046276</c:v>
                </c:pt>
                <c:pt idx="4373">
                  <c:v>39612.030184432871</c:v>
                </c:pt>
                <c:pt idx="4374">
                  <c:v>39612.030878819445</c:v>
                </c:pt>
                <c:pt idx="4375">
                  <c:v>39612.031573206019</c:v>
                </c:pt>
                <c:pt idx="4376">
                  <c:v>39612.032267592593</c:v>
                </c:pt>
                <c:pt idx="4377">
                  <c:v>39612.032961979166</c:v>
                </c:pt>
                <c:pt idx="4378">
                  <c:v>39612.033656365726</c:v>
                </c:pt>
                <c:pt idx="4379">
                  <c:v>39612.034350752314</c:v>
                </c:pt>
                <c:pt idx="4380">
                  <c:v>39612.035045138888</c:v>
                </c:pt>
                <c:pt idx="4381">
                  <c:v>39612.035739525454</c:v>
                </c:pt>
                <c:pt idx="4382">
                  <c:v>39612.036433912035</c:v>
                </c:pt>
                <c:pt idx="4383">
                  <c:v>39612.037128298609</c:v>
                </c:pt>
                <c:pt idx="4384">
                  <c:v>39612.037822685175</c:v>
                </c:pt>
                <c:pt idx="4385">
                  <c:v>39612.038517071793</c:v>
                </c:pt>
                <c:pt idx="4386">
                  <c:v>39612.03921145841</c:v>
                </c:pt>
                <c:pt idx="4387">
                  <c:v>39612.039905844911</c:v>
                </c:pt>
                <c:pt idx="4388">
                  <c:v>39612.040600231485</c:v>
                </c:pt>
                <c:pt idx="4389">
                  <c:v>39612.041294618059</c:v>
                </c:pt>
                <c:pt idx="4390">
                  <c:v>39612.041989004625</c:v>
                </c:pt>
                <c:pt idx="4391">
                  <c:v>39612.042683391206</c:v>
                </c:pt>
                <c:pt idx="4392">
                  <c:v>39612.04337777778</c:v>
                </c:pt>
                <c:pt idx="4393">
                  <c:v>39612.044072164361</c:v>
                </c:pt>
                <c:pt idx="4394">
                  <c:v>39612.044766550927</c:v>
                </c:pt>
                <c:pt idx="4395">
                  <c:v>39612.045460937421</c:v>
                </c:pt>
                <c:pt idx="4396">
                  <c:v>39612.046155324177</c:v>
                </c:pt>
                <c:pt idx="4397">
                  <c:v>39612.046849710634</c:v>
                </c:pt>
                <c:pt idx="4398">
                  <c:v>39612.047544097222</c:v>
                </c:pt>
                <c:pt idx="4399">
                  <c:v>39612.048238483891</c:v>
                </c:pt>
                <c:pt idx="4400">
                  <c:v>39612.048932870392</c:v>
                </c:pt>
                <c:pt idx="4401">
                  <c:v>39612.049627256943</c:v>
                </c:pt>
                <c:pt idx="4402">
                  <c:v>39612.050321643517</c:v>
                </c:pt>
                <c:pt idx="4403">
                  <c:v>39612.051016030091</c:v>
                </c:pt>
                <c:pt idx="4404">
                  <c:v>39612.051710416665</c:v>
                </c:pt>
                <c:pt idx="4405">
                  <c:v>39612.052404803224</c:v>
                </c:pt>
                <c:pt idx="4406">
                  <c:v>39612.053099189812</c:v>
                </c:pt>
                <c:pt idx="4407">
                  <c:v>39612.053793576386</c:v>
                </c:pt>
                <c:pt idx="4408">
                  <c:v>39612.05448796296</c:v>
                </c:pt>
                <c:pt idx="4409">
                  <c:v>39612.055182349533</c:v>
                </c:pt>
                <c:pt idx="4410">
                  <c:v>39612.055876736187</c:v>
                </c:pt>
                <c:pt idx="4411">
                  <c:v>39612.056571122775</c:v>
                </c:pt>
                <c:pt idx="4412">
                  <c:v>39612.057265509255</c:v>
                </c:pt>
                <c:pt idx="4413">
                  <c:v>39612.057959895843</c:v>
                </c:pt>
                <c:pt idx="4414">
                  <c:v>39612.058654282497</c:v>
                </c:pt>
                <c:pt idx="4415">
                  <c:v>39612.059348668983</c:v>
                </c:pt>
                <c:pt idx="4416">
                  <c:v>39612.060043055557</c:v>
                </c:pt>
                <c:pt idx="4417">
                  <c:v>39612.060737442203</c:v>
                </c:pt>
                <c:pt idx="4418">
                  <c:v>39612.061431828704</c:v>
                </c:pt>
                <c:pt idx="4419">
                  <c:v>39612.062126215191</c:v>
                </c:pt>
                <c:pt idx="4420">
                  <c:v>39612.062820601779</c:v>
                </c:pt>
                <c:pt idx="4421">
                  <c:v>39612.063514988433</c:v>
                </c:pt>
                <c:pt idx="4422">
                  <c:v>39612.064209375043</c:v>
                </c:pt>
                <c:pt idx="4423">
                  <c:v>39612.0649037615</c:v>
                </c:pt>
                <c:pt idx="4424">
                  <c:v>39612.065598148212</c:v>
                </c:pt>
                <c:pt idx="4425">
                  <c:v>39612.066292534721</c:v>
                </c:pt>
                <c:pt idx="4426">
                  <c:v>39612.066986921214</c:v>
                </c:pt>
                <c:pt idx="4427">
                  <c:v>39612.067681307824</c:v>
                </c:pt>
                <c:pt idx="4428">
                  <c:v>39612.068375694442</c:v>
                </c:pt>
                <c:pt idx="4429">
                  <c:v>39612.069070080994</c:v>
                </c:pt>
                <c:pt idx="4430">
                  <c:v>39612.069764467575</c:v>
                </c:pt>
                <c:pt idx="4431">
                  <c:v>39612.070458854192</c:v>
                </c:pt>
                <c:pt idx="4432">
                  <c:v>39612.071153240744</c:v>
                </c:pt>
                <c:pt idx="4433">
                  <c:v>39612.071847627274</c:v>
                </c:pt>
                <c:pt idx="4434">
                  <c:v>39612.072542013884</c:v>
                </c:pt>
                <c:pt idx="4435">
                  <c:v>39612.073236400538</c:v>
                </c:pt>
                <c:pt idx="4436">
                  <c:v>39612.073930787024</c:v>
                </c:pt>
                <c:pt idx="4437">
                  <c:v>39612.074625173605</c:v>
                </c:pt>
                <c:pt idx="4438">
                  <c:v>39612.075319560186</c:v>
                </c:pt>
                <c:pt idx="4439">
                  <c:v>39612.076013946855</c:v>
                </c:pt>
                <c:pt idx="4440">
                  <c:v>39612.076708333334</c:v>
                </c:pt>
                <c:pt idx="4441">
                  <c:v>39612.07740271982</c:v>
                </c:pt>
                <c:pt idx="4442">
                  <c:v>39612.078097106569</c:v>
                </c:pt>
                <c:pt idx="4443">
                  <c:v>39612.078791493062</c:v>
                </c:pt>
                <c:pt idx="4444">
                  <c:v>39612.079485879585</c:v>
                </c:pt>
                <c:pt idx="4445">
                  <c:v>39612.080180266195</c:v>
                </c:pt>
                <c:pt idx="4446">
                  <c:v>39612.080874652791</c:v>
                </c:pt>
                <c:pt idx="4447">
                  <c:v>39612.08156903935</c:v>
                </c:pt>
                <c:pt idx="4448">
                  <c:v>39612.082263426018</c:v>
                </c:pt>
                <c:pt idx="4449">
                  <c:v>39612.082957812498</c:v>
                </c:pt>
                <c:pt idx="4450">
                  <c:v>39612.083652199093</c:v>
                </c:pt>
                <c:pt idx="4451">
                  <c:v>39612.084346585594</c:v>
                </c:pt>
                <c:pt idx="4452">
                  <c:v>39612.085040972204</c:v>
                </c:pt>
                <c:pt idx="4453">
                  <c:v>39612.085735358873</c:v>
                </c:pt>
                <c:pt idx="4454">
                  <c:v>39612.086429745381</c:v>
                </c:pt>
                <c:pt idx="4455">
                  <c:v>39612.087124131926</c:v>
                </c:pt>
                <c:pt idx="4456">
                  <c:v>39612.087818518543</c:v>
                </c:pt>
                <c:pt idx="4457">
                  <c:v>39612.088512905175</c:v>
                </c:pt>
                <c:pt idx="4458">
                  <c:v>39612.089207291669</c:v>
                </c:pt>
                <c:pt idx="4459">
                  <c:v>39612.089901678235</c:v>
                </c:pt>
                <c:pt idx="4460">
                  <c:v>39612.090596064816</c:v>
                </c:pt>
                <c:pt idx="4461">
                  <c:v>39612.091290451375</c:v>
                </c:pt>
                <c:pt idx="4462">
                  <c:v>39612.091984837869</c:v>
                </c:pt>
                <c:pt idx="4463">
                  <c:v>39612.092679224603</c:v>
                </c:pt>
                <c:pt idx="4464">
                  <c:v>39612.09337361098</c:v>
                </c:pt>
                <c:pt idx="4465">
                  <c:v>39612.094067997685</c:v>
                </c:pt>
                <c:pt idx="4466">
                  <c:v>39612.094762384186</c:v>
                </c:pt>
                <c:pt idx="4467">
                  <c:v>39612.095456770825</c:v>
                </c:pt>
                <c:pt idx="4468">
                  <c:v>39612.096151157406</c:v>
                </c:pt>
                <c:pt idx="4469">
                  <c:v>39612.09684554398</c:v>
                </c:pt>
                <c:pt idx="4470">
                  <c:v>39612.097539930553</c:v>
                </c:pt>
                <c:pt idx="4471">
                  <c:v>39612.098234317142</c:v>
                </c:pt>
                <c:pt idx="4472">
                  <c:v>39612.098928703621</c:v>
                </c:pt>
                <c:pt idx="4473">
                  <c:v>39612.099623090275</c:v>
                </c:pt>
                <c:pt idx="4474">
                  <c:v>39612.100317476979</c:v>
                </c:pt>
                <c:pt idx="4475">
                  <c:v>39612.101011863349</c:v>
                </c:pt>
                <c:pt idx="4476">
                  <c:v>39612.101706249996</c:v>
                </c:pt>
                <c:pt idx="4477">
                  <c:v>39612.102400636577</c:v>
                </c:pt>
                <c:pt idx="4478">
                  <c:v>39612.103095023151</c:v>
                </c:pt>
                <c:pt idx="4479">
                  <c:v>39612.103789409724</c:v>
                </c:pt>
                <c:pt idx="4480">
                  <c:v>39612.104483796284</c:v>
                </c:pt>
                <c:pt idx="4481">
                  <c:v>39612.105178182872</c:v>
                </c:pt>
                <c:pt idx="4482">
                  <c:v>39612.105872569424</c:v>
                </c:pt>
                <c:pt idx="4483">
                  <c:v>39612.106566956019</c:v>
                </c:pt>
                <c:pt idx="4484">
                  <c:v>39612.107261342593</c:v>
                </c:pt>
                <c:pt idx="4485">
                  <c:v>39612.107955729167</c:v>
                </c:pt>
                <c:pt idx="4486">
                  <c:v>39612.108650115726</c:v>
                </c:pt>
                <c:pt idx="4487">
                  <c:v>39612.10934450222</c:v>
                </c:pt>
                <c:pt idx="4488">
                  <c:v>39612.110038888975</c:v>
                </c:pt>
                <c:pt idx="4489">
                  <c:v>39612.110733275462</c:v>
                </c:pt>
                <c:pt idx="4490">
                  <c:v>39612.111427661948</c:v>
                </c:pt>
                <c:pt idx="4491">
                  <c:v>39612.112122048609</c:v>
                </c:pt>
                <c:pt idx="4492">
                  <c:v>39612.112816435212</c:v>
                </c:pt>
                <c:pt idx="4493">
                  <c:v>39612.113510821757</c:v>
                </c:pt>
                <c:pt idx="4494">
                  <c:v>39612.114205208411</c:v>
                </c:pt>
                <c:pt idx="4495">
                  <c:v>39612.114899595013</c:v>
                </c:pt>
                <c:pt idx="4496">
                  <c:v>39612.115593981478</c:v>
                </c:pt>
                <c:pt idx="4497">
                  <c:v>39612.116288368146</c:v>
                </c:pt>
                <c:pt idx="4498">
                  <c:v>39612.116982754625</c:v>
                </c:pt>
                <c:pt idx="4499">
                  <c:v>39612.117677141207</c:v>
                </c:pt>
                <c:pt idx="4500">
                  <c:v>39612.11837152778</c:v>
                </c:pt>
                <c:pt idx="4501">
                  <c:v>39612.119065914354</c:v>
                </c:pt>
                <c:pt idx="4502">
                  <c:v>39612.119760300928</c:v>
                </c:pt>
                <c:pt idx="4503">
                  <c:v>39612.120454687421</c:v>
                </c:pt>
                <c:pt idx="4504">
                  <c:v>39612.121149074075</c:v>
                </c:pt>
                <c:pt idx="4505">
                  <c:v>39612.121843460576</c:v>
                </c:pt>
                <c:pt idx="4506">
                  <c:v>39612.122537847223</c:v>
                </c:pt>
                <c:pt idx="4507">
                  <c:v>39612.123232233775</c:v>
                </c:pt>
                <c:pt idx="4508">
                  <c:v>39612.123926620254</c:v>
                </c:pt>
                <c:pt idx="4509">
                  <c:v>39612.124621006944</c:v>
                </c:pt>
                <c:pt idx="4510">
                  <c:v>39612.125315393518</c:v>
                </c:pt>
                <c:pt idx="4511">
                  <c:v>39612.126009780084</c:v>
                </c:pt>
                <c:pt idx="4512">
                  <c:v>39612.126704166585</c:v>
                </c:pt>
                <c:pt idx="4513">
                  <c:v>39612.127398553144</c:v>
                </c:pt>
                <c:pt idx="4514">
                  <c:v>39612.128092939805</c:v>
                </c:pt>
                <c:pt idx="4515">
                  <c:v>39612.128787326386</c:v>
                </c:pt>
                <c:pt idx="4516">
                  <c:v>39612.129481712815</c:v>
                </c:pt>
                <c:pt idx="4517">
                  <c:v>39612.130176099541</c:v>
                </c:pt>
                <c:pt idx="4518">
                  <c:v>39612.13087048618</c:v>
                </c:pt>
                <c:pt idx="4519">
                  <c:v>39612.131564872674</c:v>
                </c:pt>
                <c:pt idx="4520">
                  <c:v>39612.132259259262</c:v>
                </c:pt>
                <c:pt idx="4521">
                  <c:v>39612.132953645836</c:v>
                </c:pt>
                <c:pt idx="4522">
                  <c:v>39612.133648032337</c:v>
                </c:pt>
                <c:pt idx="4523">
                  <c:v>39612.134342418991</c:v>
                </c:pt>
                <c:pt idx="4524">
                  <c:v>39612.135036805557</c:v>
                </c:pt>
                <c:pt idx="4525">
                  <c:v>39612.135731192131</c:v>
                </c:pt>
                <c:pt idx="4526">
                  <c:v>39612.136425578705</c:v>
                </c:pt>
                <c:pt idx="4527">
                  <c:v>39612.137119965191</c:v>
                </c:pt>
                <c:pt idx="4528">
                  <c:v>39612.137814351852</c:v>
                </c:pt>
                <c:pt idx="4529">
                  <c:v>39612.138508738433</c:v>
                </c:pt>
                <c:pt idx="4530">
                  <c:v>39612.139203125</c:v>
                </c:pt>
                <c:pt idx="4531">
                  <c:v>39612.139897511574</c:v>
                </c:pt>
              </c:numCache>
            </c:numRef>
          </c:cat>
          <c:val>
            <c:numRef>
              <c:f>Feuil1!$G$2:$G$4533</c:f>
              <c:numCache>
                <c:formatCode>General</c:formatCode>
                <c:ptCount val="4532"/>
                <c:pt idx="0">
                  <c:v>41.46548868</c:v>
                </c:pt>
                <c:pt idx="1">
                  <c:v>41.466406409999998</c:v>
                </c:pt>
                <c:pt idx="2">
                  <c:v>41.464876860000004</c:v>
                </c:pt>
                <c:pt idx="3">
                  <c:v>41.462123670000011</c:v>
                </c:pt>
                <c:pt idx="4">
                  <c:v>41.464672920000012</c:v>
                </c:pt>
                <c:pt idx="5">
                  <c:v>41.461205940000013</c:v>
                </c:pt>
                <c:pt idx="6">
                  <c:v>41.463857159999996</c:v>
                </c:pt>
                <c:pt idx="7">
                  <c:v>41.461002000000001</c:v>
                </c:pt>
                <c:pt idx="8">
                  <c:v>41.460288210000002</c:v>
                </c:pt>
                <c:pt idx="9">
                  <c:v>41.459574419999996</c:v>
                </c:pt>
                <c:pt idx="10">
                  <c:v>41.457331079999996</c:v>
                </c:pt>
                <c:pt idx="11">
                  <c:v>41.457840929999996</c:v>
                </c:pt>
                <c:pt idx="12">
                  <c:v>41.458452750000006</c:v>
                </c:pt>
                <c:pt idx="13">
                  <c:v>41.454679859999921</c:v>
                </c:pt>
                <c:pt idx="14">
                  <c:v>41.459064569999875</c:v>
                </c:pt>
                <c:pt idx="15">
                  <c:v>41.455087739999996</c:v>
                </c:pt>
                <c:pt idx="16">
                  <c:v>41.453048340000002</c:v>
                </c:pt>
                <c:pt idx="17">
                  <c:v>41.454781829999995</c:v>
                </c:pt>
                <c:pt idx="18">
                  <c:v>41.447847869999904</c:v>
                </c:pt>
                <c:pt idx="19">
                  <c:v>41.450804999999995</c:v>
                </c:pt>
                <c:pt idx="20">
                  <c:v>41.451824699999889</c:v>
                </c:pt>
                <c:pt idx="21">
                  <c:v>41.444176950000006</c:v>
                </c:pt>
                <c:pt idx="22">
                  <c:v>41.45121288</c:v>
                </c:pt>
                <c:pt idx="23">
                  <c:v>41.442953310000071</c:v>
                </c:pt>
                <c:pt idx="24">
                  <c:v>41.445400589999998</c:v>
                </c:pt>
                <c:pt idx="25">
                  <c:v>41.442851340000011</c:v>
                </c:pt>
                <c:pt idx="26">
                  <c:v>41.442239520000001</c:v>
                </c:pt>
                <c:pt idx="27">
                  <c:v>41.438568600000011</c:v>
                </c:pt>
                <c:pt idx="28">
                  <c:v>41.436835110000011</c:v>
                </c:pt>
                <c:pt idx="29">
                  <c:v>41.438976480000001</c:v>
                </c:pt>
                <c:pt idx="30">
                  <c:v>41.436325260000011</c:v>
                </c:pt>
                <c:pt idx="31">
                  <c:v>41.433877979999998</c:v>
                </c:pt>
                <c:pt idx="32">
                  <c:v>41.432348430000012</c:v>
                </c:pt>
                <c:pt idx="33">
                  <c:v>41.42918736</c:v>
                </c:pt>
                <c:pt idx="34">
                  <c:v>41.428881449999999</c:v>
                </c:pt>
                <c:pt idx="35">
                  <c:v>41.425210530000079</c:v>
                </c:pt>
                <c:pt idx="36">
                  <c:v>41.423986890000002</c:v>
                </c:pt>
                <c:pt idx="37">
                  <c:v>41.42368098</c:v>
                </c:pt>
                <c:pt idx="38">
                  <c:v>41.421845519999998</c:v>
                </c:pt>
                <c:pt idx="39">
                  <c:v>41.416339140000012</c:v>
                </c:pt>
                <c:pt idx="40">
                  <c:v>41.416543080000004</c:v>
                </c:pt>
                <c:pt idx="41">
                  <c:v>41.415523380000003</c:v>
                </c:pt>
                <c:pt idx="42">
                  <c:v>41.40940518</c:v>
                </c:pt>
                <c:pt idx="43">
                  <c:v>41.410526850000004</c:v>
                </c:pt>
                <c:pt idx="44">
                  <c:v>41.405326380000012</c:v>
                </c:pt>
                <c:pt idx="45">
                  <c:v>41.405836230000013</c:v>
                </c:pt>
                <c:pt idx="46">
                  <c:v>41.405224409999995</c:v>
                </c:pt>
                <c:pt idx="47">
                  <c:v>41.405224409999995</c:v>
                </c:pt>
                <c:pt idx="48">
                  <c:v>41.401247579999897</c:v>
                </c:pt>
                <c:pt idx="49">
                  <c:v>41.396658930000079</c:v>
                </c:pt>
                <c:pt idx="50">
                  <c:v>41.397882569999929</c:v>
                </c:pt>
                <c:pt idx="51">
                  <c:v>41.392988010000003</c:v>
                </c:pt>
                <c:pt idx="52">
                  <c:v>41.391764369999997</c:v>
                </c:pt>
                <c:pt idx="53">
                  <c:v>41.392478160000003</c:v>
                </c:pt>
                <c:pt idx="54">
                  <c:v>41.384626469999873</c:v>
                </c:pt>
                <c:pt idx="55">
                  <c:v>41.384830409999928</c:v>
                </c:pt>
                <c:pt idx="56">
                  <c:v>41.379120090000001</c:v>
                </c:pt>
                <c:pt idx="57">
                  <c:v>41.374939320000003</c:v>
                </c:pt>
                <c:pt idx="58">
                  <c:v>41.377896449999945</c:v>
                </c:pt>
                <c:pt idx="59">
                  <c:v>41.371880219999994</c:v>
                </c:pt>
                <c:pt idx="60">
                  <c:v>41.369025059999998</c:v>
                </c:pt>
                <c:pt idx="61">
                  <c:v>41.367393540000002</c:v>
                </c:pt>
                <c:pt idx="62">
                  <c:v>41.363008830000012</c:v>
                </c:pt>
                <c:pt idx="63">
                  <c:v>41.363110800000079</c:v>
                </c:pt>
                <c:pt idx="64">
                  <c:v>41.356686689999904</c:v>
                </c:pt>
                <c:pt idx="65">
                  <c:v>41.356890629999995</c:v>
                </c:pt>
                <c:pt idx="66">
                  <c:v>41.349752730000013</c:v>
                </c:pt>
                <c:pt idx="67">
                  <c:v>41.347815300000001</c:v>
                </c:pt>
                <c:pt idx="68">
                  <c:v>41.34954879</c:v>
                </c:pt>
                <c:pt idx="69">
                  <c:v>41.345775900000071</c:v>
                </c:pt>
                <c:pt idx="70">
                  <c:v>41.343328620000001</c:v>
                </c:pt>
                <c:pt idx="71">
                  <c:v>41.33476314</c:v>
                </c:pt>
                <c:pt idx="72">
                  <c:v>41.334457229999998</c:v>
                </c:pt>
                <c:pt idx="73">
                  <c:v>41.328848880000002</c:v>
                </c:pt>
                <c:pt idx="74">
                  <c:v>41.332723740000013</c:v>
                </c:pt>
                <c:pt idx="75">
                  <c:v>41.32731933000008</c:v>
                </c:pt>
                <c:pt idx="76">
                  <c:v>41.321099159999996</c:v>
                </c:pt>
                <c:pt idx="77">
                  <c:v>41.318040059999994</c:v>
                </c:pt>
                <c:pt idx="78">
                  <c:v>41.313247469999858</c:v>
                </c:pt>
                <c:pt idx="79">
                  <c:v>41.31192185999992</c:v>
                </c:pt>
                <c:pt idx="80">
                  <c:v>41.309678519999999</c:v>
                </c:pt>
                <c:pt idx="81">
                  <c:v>41.309474579999929</c:v>
                </c:pt>
                <c:pt idx="82">
                  <c:v>41.301826829999996</c:v>
                </c:pt>
                <c:pt idx="83">
                  <c:v>41.302948499999999</c:v>
                </c:pt>
                <c:pt idx="84">
                  <c:v>41.296320450000003</c:v>
                </c:pt>
                <c:pt idx="85">
                  <c:v>41.292241650000001</c:v>
                </c:pt>
                <c:pt idx="86">
                  <c:v>41.288672700000063</c:v>
                </c:pt>
                <c:pt idx="87">
                  <c:v>41.285409659999999</c:v>
                </c:pt>
                <c:pt idx="88">
                  <c:v>41.285307690000003</c:v>
                </c:pt>
                <c:pt idx="89">
                  <c:v>41.281432830000071</c:v>
                </c:pt>
                <c:pt idx="90">
                  <c:v>41.276028420000003</c:v>
                </c:pt>
                <c:pt idx="91">
                  <c:v>41.271643709999999</c:v>
                </c:pt>
                <c:pt idx="92">
                  <c:v>41.271643709999999</c:v>
                </c:pt>
                <c:pt idx="93">
                  <c:v>41.267360970000013</c:v>
                </c:pt>
                <c:pt idx="94">
                  <c:v>41.263180200000072</c:v>
                </c:pt>
                <c:pt idx="95">
                  <c:v>41.256960030000002</c:v>
                </c:pt>
                <c:pt idx="96">
                  <c:v>41.25288123</c:v>
                </c:pt>
                <c:pt idx="97">
                  <c:v>41.249006370000011</c:v>
                </c:pt>
                <c:pt idx="98">
                  <c:v>41.245233480000003</c:v>
                </c:pt>
                <c:pt idx="99">
                  <c:v>41.242276350000012</c:v>
                </c:pt>
                <c:pt idx="100">
                  <c:v>41.235444360000002</c:v>
                </c:pt>
                <c:pt idx="101">
                  <c:v>41.234322690000013</c:v>
                </c:pt>
                <c:pt idx="102">
                  <c:v>41.23309905</c:v>
                </c:pt>
                <c:pt idx="103">
                  <c:v>41.22555327000012</c:v>
                </c:pt>
                <c:pt idx="104">
                  <c:v>41.224431600000003</c:v>
                </c:pt>
                <c:pt idx="105">
                  <c:v>41.221882350000001</c:v>
                </c:pt>
                <c:pt idx="106">
                  <c:v>41.218721280000011</c:v>
                </c:pt>
                <c:pt idx="107">
                  <c:v>41.216987789999997</c:v>
                </c:pt>
                <c:pt idx="108">
                  <c:v>41.211481409999905</c:v>
                </c:pt>
                <c:pt idx="109">
                  <c:v>41.203425780000003</c:v>
                </c:pt>
                <c:pt idx="110">
                  <c:v>41.202915930000167</c:v>
                </c:pt>
                <c:pt idx="111">
                  <c:v>41.201080469999994</c:v>
                </c:pt>
                <c:pt idx="112">
                  <c:v>41.193942570000011</c:v>
                </c:pt>
                <c:pt idx="113">
                  <c:v>41.191597260000002</c:v>
                </c:pt>
                <c:pt idx="114">
                  <c:v>41.18751846</c:v>
                </c:pt>
                <c:pt idx="115">
                  <c:v>41.187110580000002</c:v>
                </c:pt>
                <c:pt idx="116">
                  <c:v>41.178851010000002</c:v>
                </c:pt>
                <c:pt idx="117">
                  <c:v>41.180992380000013</c:v>
                </c:pt>
                <c:pt idx="118">
                  <c:v>41.173956450000006</c:v>
                </c:pt>
                <c:pt idx="119">
                  <c:v>41.16895992000012</c:v>
                </c:pt>
                <c:pt idx="120">
                  <c:v>41.16753234000015</c:v>
                </c:pt>
                <c:pt idx="121">
                  <c:v>41.163147630000012</c:v>
                </c:pt>
                <c:pt idx="122">
                  <c:v>41.16080232000008</c:v>
                </c:pt>
                <c:pt idx="123">
                  <c:v>41.15529594000008</c:v>
                </c:pt>
                <c:pt idx="124">
                  <c:v>41.148056070000003</c:v>
                </c:pt>
                <c:pt idx="125">
                  <c:v>41.146526520000002</c:v>
                </c:pt>
                <c:pt idx="126">
                  <c:v>41.144385150000005</c:v>
                </c:pt>
                <c:pt idx="127">
                  <c:v>41.138674830000063</c:v>
                </c:pt>
                <c:pt idx="128">
                  <c:v>41.13418815</c:v>
                </c:pt>
                <c:pt idx="129">
                  <c:v>41.129599500000012</c:v>
                </c:pt>
                <c:pt idx="130">
                  <c:v>41.128783740000095</c:v>
                </c:pt>
                <c:pt idx="131">
                  <c:v>41.125418730000135</c:v>
                </c:pt>
                <c:pt idx="132">
                  <c:v>41.12113599000012</c:v>
                </c:pt>
                <c:pt idx="133">
                  <c:v>41.116955220000079</c:v>
                </c:pt>
                <c:pt idx="134">
                  <c:v>41.111754750000003</c:v>
                </c:pt>
                <c:pt idx="135">
                  <c:v>41.110327169999998</c:v>
                </c:pt>
                <c:pt idx="136">
                  <c:v>41.106962160000002</c:v>
                </c:pt>
                <c:pt idx="137">
                  <c:v>41.100843959999999</c:v>
                </c:pt>
                <c:pt idx="138">
                  <c:v>41.098396680000072</c:v>
                </c:pt>
                <c:pt idx="139">
                  <c:v>41.096765160000011</c:v>
                </c:pt>
                <c:pt idx="140">
                  <c:v>41.091972570000003</c:v>
                </c:pt>
                <c:pt idx="141">
                  <c:v>41.089933170000002</c:v>
                </c:pt>
                <c:pt idx="142">
                  <c:v>41.083305120000013</c:v>
                </c:pt>
                <c:pt idx="143">
                  <c:v>41.077696769999996</c:v>
                </c:pt>
                <c:pt idx="144">
                  <c:v>41.076575100000063</c:v>
                </c:pt>
                <c:pt idx="145">
                  <c:v>41.069539170000013</c:v>
                </c:pt>
                <c:pt idx="146">
                  <c:v>41.06913129000008</c:v>
                </c:pt>
                <c:pt idx="147">
                  <c:v>41.064032790000013</c:v>
                </c:pt>
                <c:pt idx="148">
                  <c:v>41.061891419999995</c:v>
                </c:pt>
                <c:pt idx="149">
                  <c:v>41.058628380000002</c:v>
                </c:pt>
                <c:pt idx="150">
                  <c:v>41.05536534000008</c:v>
                </c:pt>
                <c:pt idx="151">
                  <c:v>41.050980629999998</c:v>
                </c:pt>
                <c:pt idx="152">
                  <c:v>41.045270310000063</c:v>
                </c:pt>
                <c:pt idx="153">
                  <c:v>41.044862429999995</c:v>
                </c:pt>
                <c:pt idx="154">
                  <c:v>41.040171810000011</c:v>
                </c:pt>
                <c:pt idx="155">
                  <c:v>41.034563459999994</c:v>
                </c:pt>
                <c:pt idx="156">
                  <c:v>41.033849669999995</c:v>
                </c:pt>
                <c:pt idx="157">
                  <c:v>41.028853140000095</c:v>
                </c:pt>
                <c:pt idx="158">
                  <c:v>41.025386160000011</c:v>
                </c:pt>
                <c:pt idx="159">
                  <c:v>41.022531000000072</c:v>
                </c:pt>
                <c:pt idx="160">
                  <c:v>41.015902950000012</c:v>
                </c:pt>
                <c:pt idx="161">
                  <c:v>41.01416945999992</c:v>
                </c:pt>
                <c:pt idx="162">
                  <c:v>41.010396569999997</c:v>
                </c:pt>
                <c:pt idx="163">
                  <c:v>41.00611383000011</c:v>
                </c:pt>
                <c:pt idx="164">
                  <c:v>41.003054730000002</c:v>
                </c:pt>
                <c:pt idx="165">
                  <c:v>40.998670020000013</c:v>
                </c:pt>
                <c:pt idx="166">
                  <c:v>40.997344410000004</c:v>
                </c:pt>
                <c:pt idx="167">
                  <c:v>40.992143940000119</c:v>
                </c:pt>
                <c:pt idx="168">
                  <c:v>40.988676959999999</c:v>
                </c:pt>
                <c:pt idx="169">
                  <c:v>40.986025740000002</c:v>
                </c:pt>
                <c:pt idx="170">
                  <c:v>40.981029209999996</c:v>
                </c:pt>
                <c:pt idx="171">
                  <c:v>40.979907539999999</c:v>
                </c:pt>
                <c:pt idx="172">
                  <c:v>40.97317752</c:v>
                </c:pt>
                <c:pt idx="173">
                  <c:v>40.973279489999996</c:v>
                </c:pt>
                <c:pt idx="174">
                  <c:v>40.966855380000013</c:v>
                </c:pt>
                <c:pt idx="175">
                  <c:v>40.96389825</c:v>
                </c:pt>
                <c:pt idx="176">
                  <c:v>40.95839187</c:v>
                </c:pt>
                <c:pt idx="177">
                  <c:v>40.958187930000001</c:v>
                </c:pt>
                <c:pt idx="178">
                  <c:v>40.95390519</c:v>
                </c:pt>
                <c:pt idx="179">
                  <c:v>40.949010630000011</c:v>
                </c:pt>
                <c:pt idx="180">
                  <c:v>40.94737911</c:v>
                </c:pt>
                <c:pt idx="181">
                  <c:v>40.942790459999998</c:v>
                </c:pt>
                <c:pt idx="182">
                  <c:v>40.939323479999999</c:v>
                </c:pt>
                <c:pt idx="183">
                  <c:v>40.9368762</c:v>
                </c:pt>
                <c:pt idx="184">
                  <c:v>40.931573759999999</c:v>
                </c:pt>
                <c:pt idx="185">
                  <c:v>40.92841269000008</c:v>
                </c:pt>
                <c:pt idx="186">
                  <c:v>40.927189050000003</c:v>
                </c:pt>
                <c:pt idx="187">
                  <c:v>40.92382404</c:v>
                </c:pt>
                <c:pt idx="188">
                  <c:v>40.920357060000001</c:v>
                </c:pt>
                <c:pt idx="189">
                  <c:v>40.916788109999999</c:v>
                </c:pt>
                <c:pt idx="190">
                  <c:v>40.910364000000001</c:v>
                </c:pt>
                <c:pt idx="191">
                  <c:v>40.907406869999996</c:v>
                </c:pt>
                <c:pt idx="192">
                  <c:v>40.904959589999997</c:v>
                </c:pt>
                <c:pt idx="193">
                  <c:v>40.901390640000002</c:v>
                </c:pt>
                <c:pt idx="194">
                  <c:v>40.898943360000011</c:v>
                </c:pt>
                <c:pt idx="195">
                  <c:v>40.8930291</c:v>
                </c:pt>
                <c:pt idx="196">
                  <c:v>40.891805459999944</c:v>
                </c:pt>
                <c:pt idx="197">
                  <c:v>40.888236509999999</c:v>
                </c:pt>
                <c:pt idx="198">
                  <c:v>40.88252619</c:v>
                </c:pt>
                <c:pt idx="199">
                  <c:v>40.882424219999997</c:v>
                </c:pt>
                <c:pt idx="200">
                  <c:v>40.875286320000001</c:v>
                </c:pt>
                <c:pt idx="201">
                  <c:v>40.87151343</c:v>
                </c:pt>
                <c:pt idx="202">
                  <c:v>40.870187819999998</c:v>
                </c:pt>
                <c:pt idx="203">
                  <c:v>40.866618870000003</c:v>
                </c:pt>
                <c:pt idx="204">
                  <c:v>40.863559770000002</c:v>
                </c:pt>
                <c:pt idx="205">
                  <c:v>40.859582940000003</c:v>
                </c:pt>
                <c:pt idx="206">
                  <c:v>40.854586409999889</c:v>
                </c:pt>
                <c:pt idx="207">
                  <c:v>40.851119429999997</c:v>
                </c:pt>
                <c:pt idx="208">
                  <c:v>40.851527309999994</c:v>
                </c:pt>
                <c:pt idx="209">
                  <c:v>40.84489925999992</c:v>
                </c:pt>
                <c:pt idx="210">
                  <c:v>40.842044099999995</c:v>
                </c:pt>
                <c:pt idx="211">
                  <c:v>40.839188940000071</c:v>
                </c:pt>
                <c:pt idx="212">
                  <c:v>40.833682559999929</c:v>
                </c:pt>
                <c:pt idx="213">
                  <c:v>40.830827399999997</c:v>
                </c:pt>
                <c:pt idx="214">
                  <c:v>40.828889969999999</c:v>
                </c:pt>
                <c:pt idx="215">
                  <c:v>40.826340720000012</c:v>
                </c:pt>
                <c:pt idx="216">
                  <c:v>40.823077679999997</c:v>
                </c:pt>
                <c:pt idx="217">
                  <c:v>40.818591000000005</c:v>
                </c:pt>
                <c:pt idx="218">
                  <c:v>40.813492499999995</c:v>
                </c:pt>
                <c:pt idx="219">
                  <c:v>40.809209759999995</c:v>
                </c:pt>
                <c:pt idx="220">
                  <c:v>40.804111259999999</c:v>
                </c:pt>
                <c:pt idx="221">
                  <c:v>40.801256099999996</c:v>
                </c:pt>
                <c:pt idx="222">
                  <c:v>40.799828520000013</c:v>
                </c:pt>
                <c:pt idx="223">
                  <c:v>40.796769420000011</c:v>
                </c:pt>
                <c:pt idx="224">
                  <c:v>40.791466980000003</c:v>
                </c:pt>
                <c:pt idx="225">
                  <c:v>40.789529550000005</c:v>
                </c:pt>
                <c:pt idx="226">
                  <c:v>40.78963152</c:v>
                </c:pt>
                <c:pt idx="227">
                  <c:v>40.783819230000013</c:v>
                </c:pt>
                <c:pt idx="228">
                  <c:v>40.776681330000002</c:v>
                </c:pt>
                <c:pt idx="229">
                  <c:v>40.777293150000006</c:v>
                </c:pt>
                <c:pt idx="230">
                  <c:v>40.773010410000012</c:v>
                </c:pt>
                <c:pt idx="231">
                  <c:v>40.769543430000013</c:v>
                </c:pt>
                <c:pt idx="232">
                  <c:v>40.765770540000119</c:v>
                </c:pt>
                <c:pt idx="233">
                  <c:v>40.765566600000071</c:v>
                </c:pt>
                <c:pt idx="234">
                  <c:v>40.759346430000001</c:v>
                </c:pt>
                <c:pt idx="235">
                  <c:v>40.75781688</c:v>
                </c:pt>
                <c:pt idx="236">
                  <c:v>40.754757779999998</c:v>
                </c:pt>
                <c:pt idx="237">
                  <c:v>40.749455340000118</c:v>
                </c:pt>
                <c:pt idx="238">
                  <c:v>40.745376540000088</c:v>
                </c:pt>
                <c:pt idx="239">
                  <c:v>40.745682450000004</c:v>
                </c:pt>
                <c:pt idx="240">
                  <c:v>40.739462280000012</c:v>
                </c:pt>
                <c:pt idx="241">
                  <c:v>40.73823864000012</c:v>
                </c:pt>
                <c:pt idx="242">
                  <c:v>40.73477166</c:v>
                </c:pt>
                <c:pt idx="243">
                  <c:v>40.732936200000118</c:v>
                </c:pt>
                <c:pt idx="244">
                  <c:v>40.728755430000135</c:v>
                </c:pt>
                <c:pt idx="245">
                  <c:v>40.726104210000095</c:v>
                </c:pt>
                <c:pt idx="246">
                  <c:v>40.721209650000006</c:v>
                </c:pt>
                <c:pt idx="247">
                  <c:v>40.719170250000012</c:v>
                </c:pt>
                <c:pt idx="248">
                  <c:v>40.716824940000002</c:v>
                </c:pt>
                <c:pt idx="249">
                  <c:v>40.714887509999897</c:v>
                </c:pt>
                <c:pt idx="250">
                  <c:v>40.70805552000008</c:v>
                </c:pt>
                <c:pt idx="251">
                  <c:v>40.707443699999999</c:v>
                </c:pt>
                <c:pt idx="252">
                  <c:v>40.704792480000002</c:v>
                </c:pt>
                <c:pt idx="253">
                  <c:v>40.699388070000012</c:v>
                </c:pt>
                <c:pt idx="254">
                  <c:v>40.697450640000071</c:v>
                </c:pt>
                <c:pt idx="255">
                  <c:v>40.693065930000095</c:v>
                </c:pt>
                <c:pt idx="256">
                  <c:v>40.692250170000079</c:v>
                </c:pt>
                <c:pt idx="257">
                  <c:v>40.689496980000001</c:v>
                </c:pt>
                <c:pt idx="258">
                  <c:v>40.684092569999997</c:v>
                </c:pt>
                <c:pt idx="259">
                  <c:v>40.682461049999993</c:v>
                </c:pt>
                <c:pt idx="260">
                  <c:v>40.678790130000095</c:v>
                </c:pt>
                <c:pt idx="261">
                  <c:v>40.676036940000095</c:v>
                </c:pt>
                <c:pt idx="262">
                  <c:v>40.671958140000079</c:v>
                </c:pt>
                <c:pt idx="263">
                  <c:v>40.666451760000001</c:v>
                </c:pt>
                <c:pt idx="264">
                  <c:v>40.6676754</c:v>
                </c:pt>
                <c:pt idx="265">
                  <c:v>40.662169020000071</c:v>
                </c:pt>
                <c:pt idx="266">
                  <c:v>40.659619769999999</c:v>
                </c:pt>
                <c:pt idx="267">
                  <c:v>40.654929150000001</c:v>
                </c:pt>
                <c:pt idx="268">
                  <c:v>40.652277930000011</c:v>
                </c:pt>
                <c:pt idx="269">
                  <c:v>40.649728680000003</c:v>
                </c:pt>
                <c:pt idx="270">
                  <c:v>40.645853820000013</c:v>
                </c:pt>
                <c:pt idx="271">
                  <c:v>40.644324269999998</c:v>
                </c:pt>
                <c:pt idx="272">
                  <c:v>40.639531680000012</c:v>
                </c:pt>
                <c:pt idx="273">
                  <c:v>40.639123800000071</c:v>
                </c:pt>
                <c:pt idx="274">
                  <c:v>40.634943030000002</c:v>
                </c:pt>
                <c:pt idx="275">
                  <c:v>40.632903630000079</c:v>
                </c:pt>
                <c:pt idx="276">
                  <c:v>40.631781959999998</c:v>
                </c:pt>
                <c:pt idx="277">
                  <c:v>40.626887400000001</c:v>
                </c:pt>
                <c:pt idx="278">
                  <c:v>40.622298750000013</c:v>
                </c:pt>
                <c:pt idx="279">
                  <c:v>40.619239650000004</c:v>
                </c:pt>
                <c:pt idx="280">
                  <c:v>40.618627830000001</c:v>
                </c:pt>
                <c:pt idx="281">
                  <c:v>40.614039179999999</c:v>
                </c:pt>
                <c:pt idx="282">
                  <c:v>40.611795840000013</c:v>
                </c:pt>
                <c:pt idx="283">
                  <c:v>40.605983550000005</c:v>
                </c:pt>
                <c:pt idx="284">
                  <c:v>40.606391430000002</c:v>
                </c:pt>
                <c:pt idx="285">
                  <c:v>40.603230360000012</c:v>
                </c:pt>
                <c:pt idx="286">
                  <c:v>40.602210660000011</c:v>
                </c:pt>
                <c:pt idx="287">
                  <c:v>40.597723980000012</c:v>
                </c:pt>
                <c:pt idx="288">
                  <c:v>40.59578655</c:v>
                </c:pt>
                <c:pt idx="289">
                  <c:v>40.590993960000013</c:v>
                </c:pt>
                <c:pt idx="290">
                  <c:v>40.58854668</c:v>
                </c:pt>
                <c:pt idx="291">
                  <c:v>40.588444709999997</c:v>
                </c:pt>
                <c:pt idx="292">
                  <c:v>40.584161970000004</c:v>
                </c:pt>
                <c:pt idx="293">
                  <c:v>40.579369380000003</c:v>
                </c:pt>
                <c:pt idx="294">
                  <c:v>40.577126040000003</c:v>
                </c:pt>
                <c:pt idx="295">
                  <c:v>40.575698459999998</c:v>
                </c:pt>
                <c:pt idx="296">
                  <c:v>40.571619659999996</c:v>
                </c:pt>
                <c:pt idx="297">
                  <c:v>40.56825465</c:v>
                </c:pt>
                <c:pt idx="298">
                  <c:v>40.564175850000012</c:v>
                </c:pt>
                <c:pt idx="299">
                  <c:v>40.561830540000003</c:v>
                </c:pt>
                <c:pt idx="300">
                  <c:v>40.55999508</c:v>
                </c:pt>
                <c:pt idx="301">
                  <c:v>40.556630069999997</c:v>
                </c:pt>
                <c:pt idx="302">
                  <c:v>40.554692639999999</c:v>
                </c:pt>
                <c:pt idx="303">
                  <c:v>40.552857180000004</c:v>
                </c:pt>
                <c:pt idx="304">
                  <c:v>40.547350800000011</c:v>
                </c:pt>
                <c:pt idx="305">
                  <c:v>40.54796262</c:v>
                </c:pt>
                <c:pt idx="306">
                  <c:v>40.544087759999904</c:v>
                </c:pt>
                <c:pt idx="307">
                  <c:v>40.543985790000001</c:v>
                </c:pt>
                <c:pt idx="308">
                  <c:v>40.538683350000007</c:v>
                </c:pt>
                <c:pt idx="309">
                  <c:v>40.536134100000012</c:v>
                </c:pt>
                <c:pt idx="310">
                  <c:v>40.534910459999999</c:v>
                </c:pt>
                <c:pt idx="311">
                  <c:v>40.532463180000001</c:v>
                </c:pt>
                <c:pt idx="312">
                  <c:v>40.528894230000013</c:v>
                </c:pt>
                <c:pt idx="313">
                  <c:v>40.526650890000013</c:v>
                </c:pt>
                <c:pt idx="314">
                  <c:v>40.52267406</c:v>
                </c:pt>
                <c:pt idx="315">
                  <c:v>40.521246479999995</c:v>
                </c:pt>
                <c:pt idx="316">
                  <c:v>40.518187380000001</c:v>
                </c:pt>
                <c:pt idx="317">
                  <c:v>40.515332220000118</c:v>
                </c:pt>
                <c:pt idx="318">
                  <c:v>40.515740100000002</c:v>
                </c:pt>
                <c:pt idx="319">
                  <c:v>40.509825840000012</c:v>
                </c:pt>
                <c:pt idx="320">
                  <c:v>40.509010080000003</c:v>
                </c:pt>
                <c:pt idx="321">
                  <c:v>40.504931280000001</c:v>
                </c:pt>
                <c:pt idx="322">
                  <c:v>40.505441130000001</c:v>
                </c:pt>
                <c:pt idx="323">
                  <c:v>40.502484000000003</c:v>
                </c:pt>
                <c:pt idx="324">
                  <c:v>40.499118990000134</c:v>
                </c:pt>
                <c:pt idx="325">
                  <c:v>40.498099290000013</c:v>
                </c:pt>
                <c:pt idx="326">
                  <c:v>40.494020489999997</c:v>
                </c:pt>
                <c:pt idx="327">
                  <c:v>40.491267299999997</c:v>
                </c:pt>
                <c:pt idx="328">
                  <c:v>40.489737750000003</c:v>
                </c:pt>
                <c:pt idx="329">
                  <c:v>40.488412140000079</c:v>
                </c:pt>
                <c:pt idx="330">
                  <c:v>40.486168800000002</c:v>
                </c:pt>
                <c:pt idx="331">
                  <c:v>40.485658950000001</c:v>
                </c:pt>
                <c:pt idx="332">
                  <c:v>40.484435310000002</c:v>
                </c:pt>
                <c:pt idx="333">
                  <c:v>40.480764389999997</c:v>
                </c:pt>
                <c:pt idx="334">
                  <c:v>40.476991500000004</c:v>
                </c:pt>
                <c:pt idx="335">
                  <c:v>40.474952100000003</c:v>
                </c:pt>
                <c:pt idx="336">
                  <c:v>40.473422550000002</c:v>
                </c:pt>
                <c:pt idx="337">
                  <c:v>40.472402850000002</c:v>
                </c:pt>
                <c:pt idx="338">
                  <c:v>40.471179210000003</c:v>
                </c:pt>
                <c:pt idx="339">
                  <c:v>40.468120110000079</c:v>
                </c:pt>
                <c:pt idx="340">
                  <c:v>40.465774800000013</c:v>
                </c:pt>
                <c:pt idx="341">
                  <c:v>40.463939340000096</c:v>
                </c:pt>
                <c:pt idx="342">
                  <c:v>40.460268419999998</c:v>
                </c:pt>
                <c:pt idx="343">
                  <c:v>40.458229019999997</c:v>
                </c:pt>
                <c:pt idx="344">
                  <c:v>40.455373860000002</c:v>
                </c:pt>
                <c:pt idx="345">
                  <c:v>40.452518700000013</c:v>
                </c:pt>
                <c:pt idx="346">
                  <c:v>40.452620669999995</c:v>
                </c:pt>
                <c:pt idx="347">
                  <c:v>40.447624139999995</c:v>
                </c:pt>
                <c:pt idx="348">
                  <c:v>40.446706409999997</c:v>
                </c:pt>
                <c:pt idx="349">
                  <c:v>40.445482769999998</c:v>
                </c:pt>
                <c:pt idx="350">
                  <c:v>40.445278830000063</c:v>
                </c:pt>
                <c:pt idx="351">
                  <c:v>40.442117760000002</c:v>
                </c:pt>
                <c:pt idx="352">
                  <c:v>40.43752911</c:v>
                </c:pt>
                <c:pt idx="353">
                  <c:v>40.437121230000002</c:v>
                </c:pt>
                <c:pt idx="354">
                  <c:v>40.434368040000003</c:v>
                </c:pt>
                <c:pt idx="355">
                  <c:v>40.432430610000011</c:v>
                </c:pt>
                <c:pt idx="356">
                  <c:v>40.429881359999996</c:v>
                </c:pt>
                <c:pt idx="357">
                  <c:v>40.427638020000003</c:v>
                </c:pt>
                <c:pt idx="358">
                  <c:v>40.427739990000013</c:v>
                </c:pt>
                <c:pt idx="359">
                  <c:v>40.42457892000008</c:v>
                </c:pt>
                <c:pt idx="360">
                  <c:v>40.421825730000002</c:v>
                </c:pt>
                <c:pt idx="361">
                  <c:v>40.419786330000001</c:v>
                </c:pt>
                <c:pt idx="362">
                  <c:v>40.41774693</c:v>
                </c:pt>
                <c:pt idx="363">
                  <c:v>40.415707529999999</c:v>
                </c:pt>
                <c:pt idx="364">
                  <c:v>40.411934639999998</c:v>
                </c:pt>
                <c:pt idx="365">
                  <c:v>40.411628730000004</c:v>
                </c:pt>
                <c:pt idx="366">
                  <c:v>40.408467659999928</c:v>
                </c:pt>
                <c:pt idx="367">
                  <c:v>40.407855840000003</c:v>
                </c:pt>
                <c:pt idx="368">
                  <c:v>40.403573100000003</c:v>
                </c:pt>
                <c:pt idx="369">
                  <c:v>40.40296128</c:v>
                </c:pt>
                <c:pt idx="370">
                  <c:v>40.401635669999997</c:v>
                </c:pt>
                <c:pt idx="371">
                  <c:v>40.397964749999993</c:v>
                </c:pt>
                <c:pt idx="372">
                  <c:v>40.39521156</c:v>
                </c:pt>
                <c:pt idx="373">
                  <c:v>40.394497769999994</c:v>
                </c:pt>
                <c:pt idx="374">
                  <c:v>40.392152460000013</c:v>
                </c:pt>
                <c:pt idx="375">
                  <c:v>40.390928820000013</c:v>
                </c:pt>
                <c:pt idx="376">
                  <c:v>40.38644214</c:v>
                </c:pt>
                <c:pt idx="377">
                  <c:v>40.385422439999999</c:v>
                </c:pt>
                <c:pt idx="378">
                  <c:v>40.383485009999994</c:v>
                </c:pt>
                <c:pt idx="379">
                  <c:v>40.38042591</c:v>
                </c:pt>
                <c:pt idx="380">
                  <c:v>40.379814090000004</c:v>
                </c:pt>
                <c:pt idx="381">
                  <c:v>40.377978630000001</c:v>
                </c:pt>
                <c:pt idx="382">
                  <c:v>40.37491953</c:v>
                </c:pt>
                <c:pt idx="383">
                  <c:v>40.37318604</c:v>
                </c:pt>
                <c:pt idx="384">
                  <c:v>40.371350579999998</c:v>
                </c:pt>
                <c:pt idx="385">
                  <c:v>40.369107240000012</c:v>
                </c:pt>
                <c:pt idx="386">
                  <c:v>40.366863899999998</c:v>
                </c:pt>
                <c:pt idx="387">
                  <c:v>40.364008740000003</c:v>
                </c:pt>
                <c:pt idx="388">
                  <c:v>40.362275250000003</c:v>
                </c:pt>
                <c:pt idx="389">
                  <c:v>40.362071310000012</c:v>
                </c:pt>
                <c:pt idx="390">
                  <c:v>40.357482659999874</c:v>
                </c:pt>
                <c:pt idx="391">
                  <c:v>40.356259019999996</c:v>
                </c:pt>
                <c:pt idx="392">
                  <c:v>40.353607799999921</c:v>
                </c:pt>
                <c:pt idx="393">
                  <c:v>40.355953110000002</c:v>
                </c:pt>
                <c:pt idx="394">
                  <c:v>40.35014082</c:v>
                </c:pt>
                <c:pt idx="395">
                  <c:v>40.347591569999921</c:v>
                </c:pt>
                <c:pt idx="396">
                  <c:v>40.346062019999998</c:v>
                </c:pt>
                <c:pt idx="397">
                  <c:v>40.34514429</c:v>
                </c:pt>
                <c:pt idx="398">
                  <c:v>40.342493069999996</c:v>
                </c:pt>
                <c:pt idx="399">
                  <c:v>40.339230030000003</c:v>
                </c:pt>
                <c:pt idx="400">
                  <c:v>40.340045789999998</c:v>
                </c:pt>
                <c:pt idx="401">
                  <c:v>40.337292599999998</c:v>
                </c:pt>
                <c:pt idx="402">
                  <c:v>40.336068959999999</c:v>
                </c:pt>
                <c:pt idx="403">
                  <c:v>40.332398040000079</c:v>
                </c:pt>
                <c:pt idx="404">
                  <c:v>40.330154700000001</c:v>
                </c:pt>
                <c:pt idx="405">
                  <c:v>40.327707419999996</c:v>
                </c:pt>
                <c:pt idx="406">
                  <c:v>40.327605449999993</c:v>
                </c:pt>
                <c:pt idx="407">
                  <c:v>40.322710890000096</c:v>
                </c:pt>
                <c:pt idx="408">
                  <c:v>40.323016800000012</c:v>
                </c:pt>
                <c:pt idx="409">
                  <c:v>40.321385280000001</c:v>
                </c:pt>
                <c:pt idx="410">
                  <c:v>40.318020269999998</c:v>
                </c:pt>
                <c:pt idx="411">
                  <c:v>40.316388750000002</c:v>
                </c:pt>
                <c:pt idx="412">
                  <c:v>40.315063139999999</c:v>
                </c:pt>
                <c:pt idx="413">
                  <c:v>40.310678429999996</c:v>
                </c:pt>
                <c:pt idx="414">
                  <c:v>40.311392220000002</c:v>
                </c:pt>
                <c:pt idx="415">
                  <c:v>40.310984339999997</c:v>
                </c:pt>
                <c:pt idx="416">
                  <c:v>40.307619330000001</c:v>
                </c:pt>
                <c:pt idx="417">
                  <c:v>40.305987809999998</c:v>
                </c:pt>
                <c:pt idx="418">
                  <c:v>40.304254319999998</c:v>
                </c:pt>
                <c:pt idx="419">
                  <c:v>40.303948410000004</c:v>
                </c:pt>
                <c:pt idx="420">
                  <c:v>40.298951880000111</c:v>
                </c:pt>
                <c:pt idx="421">
                  <c:v>40.29793218000011</c:v>
                </c:pt>
                <c:pt idx="422">
                  <c:v>40.295994750000013</c:v>
                </c:pt>
                <c:pt idx="423">
                  <c:v>40.293445500000011</c:v>
                </c:pt>
                <c:pt idx="424">
                  <c:v>40.295688840000111</c:v>
                </c:pt>
                <c:pt idx="425">
                  <c:v>40.289570640000079</c:v>
                </c:pt>
                <c:pt idx="426">
                  <c:v>40.289978520000012</c:v>
                </c:pt>
                <c:pt idx="427">
                  <c:v>40.287429269999997</c:v>
                </c:pt>
                <c:pt idx="428">
                  <c:v>40.284880019999996</c:v>
                </c:pt>
                <c:pt idx="429">
                  <c:v>40.284064259999994</c:v>
                </c:pt>
                <c:pt idx="430">
                  <c:v>40.282432740000118</c:v>
                </c:pt>
                <c:pt idx="431">
                  <c:v>40.277946059999998</c:v>
                </c:pt>
                <c:pt idx="432">
                  <c:v>40.278455910000119</c:v>
                </c:pt>
                <c:pt idx="433">
                  <c:v>40.275294840000072</c:v>
                </c:pt>
                <c:pt idx="434">
                  <c:v>40.273867259999996</c:v>
                </c:pt>
                <c:pt idx="435">
                  <c:v>40.274071200000002</c:v>
                </c:pt>
                <c:pt idx="436">
                  <c:v>40.269584520000002</c:v>
                </c:pt>
                <c:pt idx="437">
                  <c:v>40.269992400000071</c:v>
                </c:pt>
                <c:pt idx="438">
                  <c:v>40.267851030000003</c:v>
                </c:pt>
                <c:pt idx="439">
                  <c:v>40.265607690000003</c:v>
                </c:pt>
                <c:pt idx="440">
                  <c:v>40.265097840000095</c:v>
                </c:pt>
                <c:pt idx="441">
                  <c:v>40.262242680000071</c:v>
                </c:pt>
                <c:pt idx="442">
                  <c:v>40.259591459999996</c:v>
                </c:pt>
                <c:pt idx="443">
                  <c:v>40.257552060000002</c:v>
                </c:pt>
                <c:pt idx="444">
                  <c:v>40.257348120000003</c:v>
                </c:pt>
                <c:pt idx="445">
                  <c:v>40.255206750000006</c:v>
                </c:pt>
                <c:pt idx="446">
                  <c:v>40.250822040000003</c:v>
                </c:pt>
                <c:pt idx="447">
                  <c:v>40.250108250000011</c:v>
                </c:pt>
                <c:pt idx="448">
                  <c:v>40.248068850000003</c:v>
                </c:pt>
                <c:pt idx="449">
                  <c:v>40.247151120000012</c:v>
                </c:pt>
                <c:pt idx="450">
                  <c:v>40.243582170000003</c:v>
                </c:pt>
                <c:pt idx="451">
                  <c:v>40.243684139999999</c:v>
                </c:pt>
                <c:pt idx="452">
                  <c:v>40.240625040000012</c:v>
                </c:pt>
                <c:pt idx="453">
                  <c:v>40.241236860000001</c:v>
                </c:pt>
                <c:pt idx="454">
                  <c:v>40.23827973000008</c:v>
                </c:pt>
                <c:pt idx="455">
                  <c:v>40.234200930000071</c:v>
                </c:pt>
                <c:pt idx="456">
                  <c:v>40.234200930000071</c:v>
                </c:pt>
                <c:pt idx="457">
                  <c:v>40.232671380000063</c:v>
                </c:pt>
                <c:pt idx="458">
                  <c:v>40.230122130000119</c:v>
                </c:pt>
                <c:pt idx="459">
                  <c:v>40.22849061000008</c:v>
                </c:pt>
                <c:pt idx="460">
                  <c:v>40.225431510000071</c:v>
                </c:pt>
                <c:pt idx="461">
                  <c:v>40.224105900000119</c:v>
                </c:pt>
                <c:pt idx="462">
                  <c:v>40.223799990000096</c:v>
                </c:pt>
                <c:pt idx="463">
                  <c:v>40.222270440000095</c:v>
                </c:pt>
                <c:pt idx="464">
                  <c:v>40.217681789999929</c:v>
                </c:pt>
                <c:pt idx="465">
                  <c:v>40.219211340000079</c:v>
                </c:pt>
                <c:pt idx="466">
                  <c:v>40.215642390000063</c:v>
                </c:pt>
                <c:pt idx="467">
                  <c:v>40.213297080000004</c:v>
                </c:pt>
                <c:pt idx="468">
                  <c:v>40.209830100000012</c:v>
                </c:pt>
                <c:pt idx="469">
                  <c:v>40.209320250000012</c:v>
                </c:pt>
                <c:pt idx="470">
                  <c:v>40.20921828000008</c:v>
                </c:pt>
                <c:pt idx="471">
                  <c:v>40.206465090000002</c:v>
                </c:pt>
                <c:pt idx="472">
                  <c:v>40.204221750000002</c:v>
                </c:pt>
                <c:pt idx="473">
                  <c:v>40.203100080000013</c:v>
                </c:pt>
                <c:pt idx="474">
                  <c:v>40.201366589999999</c:v>
                </c:pt>
                <c:pt idx="475">
                  <c:v>40.203202050000002</c:v>
                </c:pt>
                <c:pt idx="476">
                  <c:v>40.199735070000095</c:v>
                </c:pt>
                <c:pt idx="477">
                  <c:v>40.199633100000071</c:v>
                </c:pt>
                <c:pt idx="478">
                  <c:v>40.195248390000096</c:v>
                </c:pt>
                <c:pt idx="479">
                  <c:v>40.193820810000013</c:v>
                </c:pt>
                <c:pt idx="480">
                  <c:v>40.191373530000071</c:v>
                </c:pt>
                <c:pt idx="481">
                  <c:v>40.189843979999999</c:v>
                </c:pt>
                <c:pt idx="482">
                  <c:v>40.187600639999999</c:v>
                </c:pt>
                <c:pt idx="483">
                  <c:v>40.186784879999998</c:v>
                </c:pt>
                <c:pt idx="484">
                  <c:v>40.182196230000088</c:v>
                </c:pt>
                <c:pt idx="485">
                  <c:v>40.18260411</c:v>
                </c:pt>
                <c:pt idx="486">
                  <c:v>40.180462740000003</c:v>
                </c:pt>
                <c:pt idx="487">
                  <c:v>40.178933190000087</c:v>
                </c:pt>
                <c:pt idx="488">
                  <c:v>40.175670150000002</c:v>
                </c:pt>
                <c:pt idx="489">
                  <c:v>40.174752420000011</c:v>
                </c:pt>
                <c:pt idx="490">
                  <c:v>40.173120900000072</c:v>
                </c:pt>
                <c:pt idx="491">
                  <c:v>40.167818459999999</c:v>
                </c:pt>
                <c:pt idx="492">
                  <c:v>40.169755890000118</c:v>
                </c:pt>
                <c:pt idx="493">
                  <c:v>40.167920430000002</c:v>
                </c:pt>
                <c:pt idx="494">
                  <c:v>40.163331780000071</c:v>
                </c:pt>
                <c:pt idx="495">
                  <c:v>40.162108140000143</c:v>
                </c:pt>
                <c:pt idx="496">
                  <c:v>40.161700260000003</c:v>
                </c:pt>
                <c:pt idx="497">
                  <c:v>40.160986469999997</c:v>
                </c:pt>
                <c:pt idx="498">
                  <c:v>40.156499789999998</c:v>
                </c:pt>
                <c:pt idx="499">
                  <c:v>40.154664329999996</c:v>
                </c:pt>
                <c:pt idx="500">
                  <c:v>40.15282887</c:v>
                </c:pt>
                <c:pt idx="501">
                  <c:v>40.152624930000002</c:v>
                </c:pt>
                <c:pt idx="502">
                  <c:v>40.146710670000012</c:v>
                </c:pt>
                <c:pt idx="503">
                  <c:v>40.146302790000071</c:v>
                </c:pt>
                <c:pt idx="504">
                  <c:v>40.144059449999993</c:v>
                </c:pt>
                <c:pt idx="505">
                  <c:v>40.142835810000079</c:v>
                </c:pt>
                <c:pt idx="506">
                  <c:v>40.141612170000002</c:v>
                </c:pt>
                <c:pt idx="507">
                  <c:v>40.138451100000012</c:v>
                </c:pt>
                <c:pt idx="508">
                  <c:v>40.134984119999999</c:v>
                </c:pt>
                <c:pt idx="509">
                  <c:v>40.136921550000004</c:v>
                </c:pt>
                <c:pt idx="510">
                  <c:v>40.132332900000165</c:v>
                </c:pt>
                <c:pt idx="511">
                  <c:v>40.12978365</c:v>
                </c:pt>
                <c:pt idx="512">
                  <c:v>40.128152130000181</c:v>
                </c:pt>
                <c:pt idx="513">
                  <c:v>40.126622580000003</c:v>
                </c:pt>
                <c:pt idx="514">
                  <c:v>40.124481209999999</c:v>
                </c:pt>
                <c:pt idx="515">
                  <c:v>40.124787120000001</c:v>
                </c:pt>
                <c:pt idx="516">
                  <c:v>40.120300440000079</c:v>
                </c:pt>
                <c:pt idx="517">
                  <c:v>40.120504380000071</c:v>
                </c:pt>
                <c:pt idx="518">
                  <c:v>40.117139370000011</c:v>
                </c:pt>
                <c:pt idx="519">
                  <c:v>40.116833459999995</c:v>
                </c:pt>
                <c:pt idx="520">
                  <c:v>40.112448750000006</c:v>
                </c:pt>
                <c:pt idx="521">
                  <c:v>40.112448750000006</c:v>
                </c:pt>
                <c:pt idx="522">
                  <c:v>40.109899499999997</c:v>
                </c:pt>
                <c:pt idx="523">
                  <c:v>40.109389650000004</c:v>
                </c:pt>
                <c:pt idx="524">
                  <c:v>40.106024640000001</c:v>
                </c:pt>
                <c:pt idx="525">
                  <c:v>40.104291150000002</c:v>
                </c:pt>
                <c:pt idx="526">
                  <c:v>40.103883269999997</c:v>
                </c:pt>
                <c:pt idx="527">
                  <c:v>40.100314320000095</c:v>
                </c:pt>
                <c:pt idx="528">
                  <c:v>40.099600530000011</c:v>
                </c:pt>
                <c:pt idx="529">
                  <c:v>40.098784770000002</c:v>
                </c:pt>
                <c:pt idx="530">
                  <c:v>40.095725670000071</c:v>
                </c:pt>
                <c:pt idx="531">
                  <c:v>40.091340960000011</c:v>
                </c:pt>
                <c:pt idx="532">
                  <c:v>40.090321260000003</c:v>
                </c:pt>
                <c:pt idx="533">
                  <c:v>40.088791710000002</c:v>
                </c:pt>
                <c:pt idx="534">
                  <c:v>40.087466099999929</c:v>
                </c:pt>
                <c:pt idx="535">
                  <c:v>40.084712910000071</c:v>
                </c:pt>
                <c:pt idx="536">
                  <c:v>40.082469569999994</c:v>
                </c:pt>
                <c:pt idx="537">
                  <c:v>40.079410469999999</c:v>
                </c:pt>
                <c:pt idx="538">
                  <c:v>40.076963190000001</c:v>
                </c:pt>
                <c:pt idx="539">
                  <c:v>40.076453340000072</c:v>
                </c:pt>
                <c:pt idx="540">
                  <c:v>40.072374540000013</c:v>
                </c:pt>
                <c:pt idx="541">
                  <c:v>40.070233170000002</c:v>
                </c:pt>
                <c:pt idx="542">
                  <c:v>40.068091800000012</c:v>
                </c:pt>
                <c:pt idx="543">
                  <c:v>40.065950430000079</c:v>
                </c:pt>
                <c:pt idx="544">
                  <c:v>40.063197240000079</c:v>
                </c:pt>
                <c:pt idx="545">
                  <c:v>40.059934200000001</c:v>
                </c:pt>
                <c:pt idx="546">
                  <c:v>40.056671159999944</c:v>
                </c:pt>
                <c:pt idx="547">
                  <c:v>40.056263279999996</c:v>
                </c:pt>
                <c:pt idx="548">
                  <c:v>40.054223879999995</c:v>
                </c:pt>
                <c:pt idx="549">
                  <c:v>40.049227350000002</c:v>
                </c:pt>
                <c:pt idx="550">
                  <c:v>40.047595830000013</c:v>
                </c:pt>
                <c:pt idx="551">
                  <c:v>40.044332790000013</c:v>
                </c:pt>
                <c:pt idx="552">
                  <c:v>40.04086581</c:v>
                </c:pt>
                <c:pt idx="553">
                  <c:v>40.038418530000079</c:v>
                </c:pt>
                <c:pt idx="554">
                  <c:v>40.037398830000072</c:v>
                </c:pt>
                <c:pt idx="555">
                  <c:v>40.031076689999999</c:v>
                </c:pt>
                <c:pt idx="556">
                  <c:v>40.028935320000166</c:v>
                </c:pt>
                <c:pt idx="557">
                  <c:v>40.026386070000001</c:v>
                </c:pt>
                <c:pt idx="558">
                  <c:v>40.02557031000012</c:v>
                </c:pt>
                <c:pt idx="559">
                  <c:v>40.02159348</c:v>
                </c:pt>
                <c:pt idx="560">
                  <c:v>40.019044229999999</c:v>
                </c:pt>
                <c:pt idx="561">
                  <c:v>40.015373310000079</c:v>
                </c:pt>
                <c:pt idx="562">
                  <c:v>40.01557725</c:v>
                </c:pt>
                <c:pt idx="563">
                  <c:v>40.011804359999928</c:v>
                </c:pt>
                <c:pt idx="564">
                  <c:v>40.008031469999999</c:v>
                </c:pt>
                <c:pt idx="565">
                  <c:v>40.005686159999996</c:v>
                </c:pt>
                <c:pt idx="566">
                  <c:v>40.001607359999994</c:v>
                </c:pt>
                <c:pt idx="567">
                  <c:v>40.000893569999995</c:v>
                </c:pt>
                <c:pt idx="568">
                  <c:v>39.997324620000001</c:v>
                </c:pt>
                <c:pt idx="569">
                  <c:v>39.994367489999995</c:v>
                </c:pt>
                <c:pt idx="570">
                  <c:v>39.992022180000063</c:v>
                </c:pt>
                <c:pt idx="571">
                  <c:v>39.986923680000004</c:v>
                </c:pt>
                <c:pt idx="572">
                  <c:v>39.983966549999998</c:v>
                </c:pt>
                <c:pt idx="573">
                  <c:v>39.982233059999999</c:v>
                </c:pt>
                <c:pt idx="574">
                  <c:v>39.975910920000118</c:v>
                </c:pt>
                <c:pt idx="575">
                  <c:v>39.976216830000013</c:v>
                </c:pt>
                <c:pt idx="576">
                  <c:v>39.972851820000002</c:v>
                </c:pt>
                <c:pt idx="577">
                  <c:v>39.96805923000008</c:v>
                </c:pt>
                <c:pt idx="578">
                  <c:v>39.964898159999997</c:v>
                </c:pt>
                <c:pt idx="579">
                  <c:v>39.962348910000095</c:v>
                </c:pt>
                <c:pt idx="580">
                  <c:v>39.957250409999929</c:v>
                </c:pt>
                <c:pt idx="581">
                  <c:v>39.953783429999994</c:v>
                </c:pt>
                <c:pt idx="582">
                  <c:v>39.952151910000012</c:v>
                </c:pt>
                <c:pt idx="583">
                  <c:v>39.949704629999999</c:v>
                </c:pt>
                <c:pt idx="584">
                  <c:v>39.943586429999996</c:v>
                </c:pt>
                <c:pt idx="585">
                  <c:v>39.941648999999998</c:v>
                </c:pt>
                <c:pt idx="586">
                  <c:v>39.938997780000001</c:v>
                </c:pt>
                <c:pt idx="587">
                  <c:v>39.935530800000087</c:v>
                </c:pt>
                <c:pt idx="588">
                  <c:v>39.93033033000011</c:v>
                </c:pt>
                <c:pt idx="589">
                  <c:v>39.927577140000011</c:v>
                </c:pt>
                <c:pt idx="590">
                  <c:v>39.923396370000013</c:v>
                </c:pt>
                <c:pt idx="591">
                  <c:v>39.919011659999995</c:v>
                </c:pt>
                <c:pt idx="592">
                  <c:v>39.9171762</c:v>
                </c:pt>
                <c:pt idx="593">
                  <c:v>39.910242240000002</c:v>
                </c:pt>
                <c:pt idx="594">
                  <c:v>39.90789693</c:v>
                </c:pt>
                <c:pt idx="595">
                  <c:v>39.903716160000002</c:v>
                </c:pt>
                <c:pt idx="596">
                  <c:v>39.901778730000011</c:v>
                </c:pt>
                <c:pt idx="597">
                  <c:v>39.895660530000001</c:v>
                </c:pt>
                <c:pt idx="598">
                  <c:v>39.893213250000002</c:v>
                </c:pt>
                <c:pt idx="599">
                  <c:v>39.888624599999929</c:v>
                </c:pt>
                <c:pt idx="600">
                  <c:v>39.883424129999995</c:v>
                </c:pt>
                <c:pt idx="601">
                  <c:v>39.880874879999944</c:v>
                </c:pt>
                <c:pt idx="602">
                  <c:v>39.876898050000001</c:v>
                </c:pt>
                <c:pt idx="603">
                  <c:v>39.872309400000006</c:v>
                </c:pt>
                <c:pt idx="604">
                  <c:v>39.868740450000004</c:v>
                </c:pt>
                <c:pt idx="605">
                  <c:v>39.861500579999998</c:v>
                </c:pt>
                <c:pt idx="606">
                  <c:v>39.858543449999999</c:v>
                </c:pt>
                <c:pt idx="607">
                  <c:v>39.853342980000001</c:v>
                </c:pt>
                <c:pt idx="608">
                  <c:v>39.84804054</c:v>
                </c:pt>
                <c:pt idx="609">
                  <c:v>39.84355386</c:v>
                </c:pt>
                <c:pt idx="610">
                  <c:v>39.839882940000003</c:v>
                </c:pt>
                <c:pt idx="611">
                  <c:v>39.835600200000002</c:v>
                </c:pt>
                <c:pt idx="612">
                  <c:v>39.829583970000002</c:v>
                </c:pt>
                <c:pt idx="613">
                  <c:v>39.827544569999944</c:v>
                </c:pt>
                <c:pt idx="614">
                  <c:v>39.820610610000003</c:v>
                </c:pt>
                <c:pt idx="615">
                  <c:v>39.815818020000002</c:v>
                </c:pt>
                <c:pt idx="616">
                  <c:v>39.812045130000001</c:v>
                </c:pt>
                <c:pt idx="617">
                  <c:v>39.806538750000001</c:v>
                </c:pt>
                <c:pt idx="618">
                  <c:v>39.8029698</c:v>
                </c:pt>
                <c:pt idx="619">
                  <c:v>39.797361450000004</c:v>
                </c:pt>
                <c:pt idx="620">
                  <c:v>39.791753100000079</c:v>
                </c:pt>
                <c:pt idx="621">
                  <c:v>39.78645066</c:v>
                </c:pt>
                <c:pt idx="622">
                  <c:v>39.783391559999998</c:v>
                </c:pt>
                <c:pt idx="623">
                  <c:v>39.778395030000119</c:v>
                </c:pt>
                <c:pt idx="624">
                  <c:v>39.771563040000011</c:v>
                </c:pt>
                <c:pt idx="625">
                  <c:v>39.76524090000008</c:v>
                </c:pt>
                <c:pt idx="626">
                  <c:v>39.76167195</c:v>
                </c:pt>
                <c:pt idx="627">
                  <c:v>39.754941930000001</c:v>
                </c:pt>
                <c:pt idx="628">
                  <c:v>39.750455250000002</c:v>
                </c:pt>
                <c:pt idx="629">
                  <c:v>39.744235080000003</c:v>
                </c:pt>
                <c:pt idx="630">
                  <c:v>39.736995210000096</c:v>
                </c:pt>
                <c:pt idx="631">
                  <c:v>39.73291641000008</c:v>
                </c:pt>
                <c:pt idx="632">
                  <c:v>39.729755340000168</c:v>
                </c:pt>
                <c:pt idx="633">
                  <c:v>39.722005620000118</c:v>
                </c:pt>
                <c:pt idx="634">
                  <c:v>39.715887419999994</c:v>
                </c:pt>
                <c:pt idx="635">
                  <c:v>39.709157400000002</c:v>
                </c:pt>
                <c:pt idx="636">
                  <c:v>39.702937230000096</c:v>
                </c:pt>
                <c:pt idx="637">
                  <c:v>39.697022970000013</c:v>
                </c:pt>
                <c:pt idx="638">
                  <c:v>39.69335205000008</c:v>
                </c:pt>
                <c:pt idx="639">
                  <c:v>39.683868840000002</c:v>
                </c:pt>
                <c:pt idx="640">
                  <c:v>39.680503830000013</c:v>
                </c:pt>
                <c:pt idx="641">
                  <c:v>39.672040320000072</c:v>
                </c:pt>
                <c:pt idx="642">
                  <c:v>39.666228030000013</c:v>
                </c:pt>
                <c:pt idx="643">
                  <c:v>39.657968459999928</c:v>
                </c:pt>
                <c:pt idx="644">
                  <c:v>39.655011330000072</c:v>
                </c:pt>
                <c:pt idx="645">
                  <c:v>39.646037970000002</c:v>
                </c:pt>
                <c:pt idx="646">
                  <c:v>39.63951189000008</c:v>
                </c:pt>
                <c:pt idx="647">
                  <c:v>39.634209449999993</c:v>
                </c:pt>
                <c:pt idx="648">
                  <c:v>39.625134120000119</c:v>
                </c:pt>
                <c:pt idx="649">
                  <c:v>39.61993365</c:v>
                </c:pt>
                <c:pt idx="650">
                  <c:v>39.614019390000003</c:v>
                </c:pt>
                <c:pt idx="651">
                  <c:v>39.607187400000001</c:v>
                </c:pt>
                <c:pt idx="652">
                  <c:v>39.599131770000071</c:v>
                </c:pt>
                <c:pt idx="653">
                  <c:v>39.594033270000011</c:v>
                </c:pt>
                <c:pt idx="654">
                  <c:v>39.586283549999997</c:v>
                </c:pt>
                <c:pt idx="655">
                  <c:v>39.578941710000002</c:v>
                </c:pt>
                <c:pt idx="656">
                  <c:v>39.570274259999998</c:v>
                </c:pt>
                <c:pt idx="657">
                  <c:v>39.563646210000002</c:v>
                </c:pt>
                <c:pt idx="658">
                  <c:v>39.556508310000012</c:v>
                </c:pt>
                <c:pt idx="659">
                  <c:v>39.550696020000004</c:v>
                </c:pt>
                <c:pt idx="660">
                  <c:v>39.541824629999994</c:v>
                </c:pt>
                <c:pt idx="661">
                  <c:v>39.534074910000001</c:v>
                </c:pt>
                <c:pt idx="662">
                  <c:v>39.529690200000012</c:v>
                </c:pt>
                <c:pt idx="663">
                  <c:v>39.519799110000001</c:v>
                </c:pt>
                <c:pt idx="664">
                  <c:v>39.514190759999998</c:v>
                </c:pt>
                <c:pt idx="665">
                  <c:v>39.507562710000002</c:v>
                </c:pt>
                <c:pt idx="666">
                  <c:v>39.498079500000003</c:v>
                </c:pt>
                <c:pt idx="667">
                  <c:v>39.491247509999994</c:v>
                </c:pt>
                <c:pt idx="668">
                  <c:v>39.482885969999998</c:v>
                </c:pt>
                <c:pt idx="669">
                  <c:v>39.476461859999944</c:v>
                </c:pt>
                <c:pt idx="670">
                  <c:v>39.468406230000063</c:v>
                </c:pt>
                <c:pt idx="671">
                  <c:v>39.461064389999997</c:v>
                </c:pt>
                <c:pt idx="672">
                  <c:v>39.454538310000011</c:v>
                </c:pt>
                <c:pt idx="673">
                  <c:v>39.443729489999996</c:v>
                </c:pt>
                <c:pt idx="674">
                  <c:v>39.438427050000001</c:v>
                </c:pt>
                <c:pt idx="675">
                  <c:v>39.429351720000071</c:v>
                </c:pt>
                <c:pt idx="676">
                  <c:v>39.422621700000001</c:v>
                </c:pt>
                <c:pt idx="677">
                  <c:v>39.413444399999975</c:v>
                </c:pt>
                <c:pt idx="678">
                  <c:v>39.407020289999998</c:v>
                </c:pt>
                <c:pt idx="679">
                  <c:v>39.397639050000002</c:v>
                </c:pt>
                <c:pt idx="680">
                  <c:v>39.391724789999998</c:v>
                </c:pt>
                <c:pt idx="681">
                  <c:v>39.383567189999994</c:v>
                </c:pt>
                <c:pt idx="682">
                  <c:v>39.374695799999998</c:v>
                </c:pt>
                <c:pt idx="683">
                  <c:v>39.366028350000001</c:v>
                </c:pt>
                <c:pt idx="684">
                  <c:v>39.358380600000004</c:v>
                </c:pt>
                <c:pt idx="685">
                  <c:v>39.350936789999999</c:v>
                </c:pt>
                <c:pt idx="686">
                  <c:v>39.342779190000002</c:v>
                </c:pt>
                <c:pt idx="687">
                  <c:v>39.334009769999994</c:v>
                </c:pt>
                <c:pt idx="688">
                  <c:v>39.323914740000063</c:v>
                </c:pt>
                <c:pt idx="689">
                  <c:v>39.317184719999929</c:v>
                </c:pt>
                <c:pt idx="690">
                  <c:v>39.308211360000001</c:v>
                </c:pt>
                <c:pt idx="691">
                  <c:v>39.299747850000003</c:v>
                </c:pt>
                <c:pt idx="692">
                  <c:v>39.293323740000119</c:v>
                </c:pt>
                <c:pt idx="693">
                  <c:v>39.28404446999992</c:v>
                </c:pt>
                <c:pt idx="694">
                  <c:v>39.273643530000001</c:v>
                </c:pt>
                <c:pt idx="695">
                  <c:v>39.266199720000095</c:v>
                </c:pt>
                <c:pt idx="696">
                  <c:v>39.257124390000001</c:v>
                </c:pt>
                <c:pt idx="697">
                  <c:v>39.248762850000013</c:v>
                </c:pt>
                <c:pt idx="698">
                  <c:v>39.242542680000071</c:v>
                </c:pt>
                <c:pt idx="699">
                  <c:v>39.231937800000011</c:v>
                </c:pt>
                <c:pt idx="700">
                  <c:v>39.223372320000166</c:v>
                </c:pt>
                <c:pt idx="701">
                  <c:v>39.21276744</c:v>
                </c:pt>
                <c:pt idx="702">
                  <c:v>39.207566970000002</c:v>
                </c:pt>
                <c:pt idx="703">
                  <c:v>39.196656180000012</c:v>
                </c:pt>
                <c:pt idx="704">
                  <c:v>39.189416310000013</c:v>
                </c:pt>
                <c:pt idx="705">
                  <c:v>39.177893699999998</c:v>
                </c:pt>
                <c:pt idx="706">
                  <c:v>39.169022310000095</c:v>
                </c:pt>
                <c:pt idx="707">
                  <c:v>39.159437130000001</c:v>
                </c:pt>
                <c:pt idx="708">
                  <c:v>39.150259830000003</c:v>
                </c:pt>
                <c:pt idx="709">
                  <c:v>39.143121930000063</c:v>
                </c:pt>
                <c:pt idx="710">
                  <c:v>39.13333281000012</c:v>
                </c:pt>
                <c:pt idx="711">
                  <c:v>39.125481120000003</c:v>
                </c:pt>
                <c:pt idx="712">
                  <c:v>39.11589594000008</c:v>
                </c:pt>
                <c:pt idx="713">
                  <c:v>39.106208790000011</c:v>
                </c:pt>
                <c:pt idx="714">
                  <c:v>39.097643310000002</c:v>
                </c:pt>
                <c:pt idx="715">
                  <c:v>39.08703843</c:v>
                </c:pt>
                <c:pt idx="716">
                  <c:v>39.078167040000011</c:v>
                </c:pt>
                <c:pt idx="717">
                  <c:v>39.068173980000118</c:v>
                </c:pt>
                <c:pt idx="718">
                  <c:v>39.059710469999999</c:v>
                </c:pt>
                <c:pt idx="719">
                  <c:v>39.050941049999999</c:v>
                </c:pt>
                <c:pt idx="720">
                  <c:v>39.04298739</c:v>
                </c:pt>
                <c:pt idx="721">
                  <c:v>39.032178570000013</c:v>
                </c:pt>
                <c:pt idx="722">
                  <c:v>39.023205210000071</c:v>
                </c:pt>
                <c:pt idx="723">
                  <c:v>39.011580629999997</c:v>
                </c:pt>
                <c:pt idx="724">
                  <c:v>39.004952580000001</c:v>
                </c:pt>
                <c:pt idx="725">
                  <c:v>38.993328000000012</c:v>
                </c:pt>
                <c:pt idx="726">
                  <c:v>38.983844789999928</c:v>
                </c:pt>
                <c:pt idx="727">
                  <c:v>38.976197040000002</c:v>
                </c:pt>
                <c:pt idx="728">
                  <c:v>38.966407920000002</c:v>
                </c:pt>
                <c:pt idx="729">
                  <c:v>38.955191220000003</c:v>
                </c:pt>
                <c:pt idx="730">
                  <c:v>38.945504069999998</c:v>
                </c:pt>
                <c:pt idx="731">
                  <c:v>38.936326770000001</c:v>
                </c:pt>
                <c:pt idx="732">
                  <c:v>38.925619920000095</c:v>
                </c:pt>
                <c:pt idx="733">
                  <c:v>38.917564289999994</c:v>
                </c:pt>
                <c:pt idx="734">
                  <c:v>38.904614099999996</c:v>
                </c:pt>
                <c:pt idx="735">
                  <c:v>38.89502892000008</c:v>
                </c:pt>
                <c:pt idx="736">
                  <c:v>38.885239800000001</c:v>
                </c:pt>
                <c:pt idx="737">
                  <c:v>38.876164469999928</c:v>
                </c:pt>
                <c:pt idx="738">
                  <c:v>38.866273380000003</c:v>
                </c:pt>
                <c:pt idx="739">
                  <c:v>38.854546830000004</c:v>
                </c:pt>
                <c:pt idx="740">
                  <c:v>38.845165590000001</c:v>
                </c:pt>
                <c:pt idx="741">
                  <c:v>38.834866619999929</c:v>
                </c:pt>
                <c:pt idx="742">
                  <c:v>38.825587350000006</c:v>
                </c:pt>
                <c:pt idx="743">
                  <c:v>38.814778529999998</c:v>
                </c:pt>
                <c:pt idx="744">
                  <c:v>38.804479559999898</c:v>
                </c:pt>
                <c:pt idx="745">
                  <c:v>38.793262860000013</c:v>
                </c:pt>
                <c:pt idx="746">
                  <c:v>38.781536310000071</c:v>
                </c:pt>
                <c:pt idx="747">
                  <c:v>38.771747189999999</c:v>
                </c:pt>
                <c:pt idx="748">
                  <c:v>38.759306850000002</c:v>
                </c:pt>
                <c:pt idx="749">
                  <c:v>38.749925610000012</c:v>
                </c:pt>
                <c:pt idx="750">
                  <c:v>38.737383300000012</c:v>
                </c:pt>
                <c:pt idx="751">
                  <c:v>38.726676450000006</c:v>
                </c:pt>
                <c:pt idx="752">
                  <c:v>38.716887329999999</c:v>
                </c:pt>
                <c:pt idx="753">
                  <c:v>38.704345020000012</c:v>
                </c:pt>
                <c:pt idx="754">
                  <c:v>38.694351960000013</c:v>
                </c:pt>
                <c:pt idx="755">
                  <c:v>38.684154960000001</c:v>
                </c:pt>
                <c:pt idx="756">
                  <c:v>38.673346140000071</c:v>
                </c:pt>
                <c:pt idx="757">
                  <c:v>38.659274279999998</c:v>
                </c:pt>
                <c:pt idx="758">
                  <c:v>38.650504859999998</c:v>
                </c:pt>
                <c:pt idx="759">
                  <c:v>38.63928816</c:v>
                </c:pt>
                <c:pt idx="760">
                  <c:v>38.627765550000007</c:v>
                </c:pt>
                <c:pt idx="761">
                  <c:v>38.617670519999997</c:v>
                </c:pt>
                <c:pt idx="762">
                  <c:v>38.603904569999997</c:v>
                </c:pt>
                <c:pt idx="763">
                  <c:v>38.593299690000002</c:v>
                </c:pt>
                <c:pt idx="764">
                  <c:v>38.580757380000001</c:v>
                </c:pt>
                <c:pt idx="765">
                  <c:v>38.572599780000012</c:v>
                </c:pt>
                <c:pt idx="766">
                  <c:v>38.558731860000002</c:v>
                </c:pt>
                <c:pt idx="767">
                  <c:v>38.546699400000001</c:v>
                </c:pt>
                <c:pt idx="768">
                  <c:v>38.53640043</c:v>
                </c:pt>
                <c:pt idx="769">
                  <c:v>38.52518373000008</c:v>
                </c:pt>
                <c:pt idx="770">
                  <c:v>38.513661119999995</c:v>
                </c:pt>
                <c:pt idx="771">
                  <c:v>38.502648360000002</c:v>
                </c:pt>
                <c:pt idx="772">
                  <c:v>38.490819840000071</c:v>
                </c:pt>
                <c:pt idx="773">
                  <c:v>38.477563740000001</c:v>
                </c:pt>
                <c:pt idx="774">
                  <c:v>38.468182500000012</c:v>
                </c:pt>
                <c:pt idx="775">
                  <c:v>38.455538220000079</c:v>
                </c:pt>
                <c:pt idx="776">
                  <c:v>38.446055010000002</c:v>
                </c:pt>
                <c:pt idx="777">
                  <c:v>38.433716640000071</c:v>
                </c:pt>
                <c:pt idx="778">
                  <c:v>38.422296000000003</c:v>
                </c:pt>
                <c:pt idx="779">
                  <c:v>38.408632020000013</c:v>
                </c:pt>
                <c:pt idx="780">
                  <c:v>38.400066539999997</c:v>
                </c:pt>
                <c:pt idx="781">
                  <c:v>38.388543930000012</c:v>
                </c:pt>
                <c:pt idx="782">
                  <c:v>38.377021319999997</c:v>
                </c:pt>
                <c:pt idx="783">
                  <c:v>38.365804619999999</c:v>
                </c:pt>
                <c:pt idx="784">
                  <c:v>38.355199740000003</c:v>
                </c:pt>
                <c:pt idx="785">
                  <c:v>38.344390920000002</c:v>
                </c:pt>
                <c:pt idx="786">
                  <c:v>38.331950579999997</c:v>
                </c:pt>
                <c:pt idx="787">
                  <c:v>38.320631910000003</c:v>
                </c:pt>
                <c:pt idx="788">
                  <c:v>38.310027029999944</c:v>
                </c:pt>
                <c:pt idx="789">
                  <c:v>38.297076840000095</c:v>
                </c:pt>
                <c:pt idx="790">
                  <c:v>38.285962110000071</c:v>
                </c:pt>
                <c:pt idx="791">
                  <c:v>38.274337530000011</c:v>
                </c:pt>
                <c:pt idx="792">
                  <c:v>38.266281900000003</c:v>
                </c:pt>
                <c:pt idx="793">
                  <c:v>38.25465732</c:v>
                </c:pt>
                <c:pt idx="794">
                  <c:v>38.240585459999998</c:v>
                </c:pt>
                <c:pt idx="795">
                  <c:v>38.229776640000118</c:v>
                </c:pt>
                <c:pt idx="796">
                  <c:v>38.217540240000012</c:v>
                </c:pt>
                <c:pt idx="797">
                  <c:v>38.206221570000004</c:v>
                </c:pt>
                <c:pt idx="798">
                  <c:v>38.196534420000013</c:v>
                </c:pt>
                <c:pt idx="799">
                  <c:v>38.18378817</c:v>
                </c:pt>
                <c:pt idx="800">
                  <c:v>38.173591170000002</c:v>
                </c:pt>
                <c:pt idx="801">
                  <c:v>38.160742950000063</c:v>
                </c:pt>
                <c:pt idx="802">
                  <c:v>38.149526250000001</c:v>
                </c:pt>
                <c:pt idx="803">
                  <c:v>38.13953319000008</c:v>
                </c:pt>
                <c:pt idx="804">
                  <c:v>38.127908610000013</c:v>
                </c:pt>
                <c:pt idx="805">
                  <c:v>38.115264330000002</c:v>
                </c:pt>
                <c:pt idx="806">
                  <c:v>38.102518080000095</c:v>
                </c:pt>
                <c:pt idx="807">
                  <c:v>38.091811230000012</c:v>
                </c:pt>
                <c:pt idx="808">
                  <c:v>38.081206350000002</c:v>
                </c:pt>
                <c:pt idx="809">
                  <c:v>38.07243693000008</c:v>
                </c:pt>
                <c:pt idx="810">
                  <c:v>38.058874920000001</c:v>
                </c:pt>
                <c:pt idx="811">
                  <c:v>38.047964129999997</c:v>
                </c:pt>
                <c:pt idx="812">
                  <c:v>38.03756319</c:v>
                </c:pt>
                <c:pt idx="813">
                  <c:v>38.025428760000011</c:v>
                </c:pt>
                <c:pt idx="814">
                  <c:v>38.013396300000011</c:v>
                </c:pt>
                <c:pt idx="815">
                  <c:v>38.002077630000002</c:v>
                </c:pt>
                <c:pt idx="816">
                  <c:v>37.990045170000002</c:v>
                </c:pt>
                <c:pt idx="817">
                  <c:v>37.980561959999996</c:v>
                </c:pt>
                <c:pt idx="818">
                  <c:v>37.96618419</c:v>
                </c:pt>
                <c:pt idx="819">
                  <c:v>37.954763549999974</c:v>
                </c:pt>
                <c:pt idx="820">
                  <c:v>37.945280340000011</c:v>
                </c:pt>
                <c:pt idx="821">
                  <c:v>37.933553790000012</c:v>
                </c:pt>
                <c:pt idx="822">
                  <c:v>37.922744970000011</c:v>
                </c:pt>
                <c:pt idx="823">
                  <c:v>37.909590840000071</c:v>
                </c:pt>
                <c:pt idx="824">
                  <c:v>37.898476110000011</c:v>
                </c:pt>
                <c:pt idx="825">
                  <c:v>37.887871229999995</c:v>
                </c:pt>
                <c:pt idx="826">
                  <c:v>37.875532860000071</c:v>
                </c:pt>
                <c:pt idx="827">
                  <c:v>37.863704340000012</c:v>
                </c:pt>
                <c:pt idx="828">
                  <c:v>37.85350734</c:v>
                </c:pt>
                <c:pt idx="829">
                  <c:v>37.843718220000063</c:v>
                </c:pt>
                <c:pt idx="830">
                  <c:v>37.83270546</c:v>
                </c:pt>
                <c:pt idx="831">
                  <c:v>37.817919809999999</c:v>
                </c:pt>
                <c:pt idx="832">
                  <c:v>37.806091289999998</c:v>
                </c:pt>
                <c:pt idx="833">
                  <c:v>37.794160800000071</c:v>
                </c:pt>
                <c:pt idx="834">
                  <c:v>37.783250010000003</c:v>
                </c:pt>
                <c:pt idx="835">
                  <c:v>37.770605730000071</c:v>
                </c:pt>
                <c:pt idx="836">
                  <c:v>37.75816539000008</c:v>
                </c:pt>
                <c:pt idx="837">
                  <c:v>37.747866419999994</c:v>
                </c:pt>
                <c:pt idx="838">
                  <c:v>37.73461032000008</c:v>
                </c:pt>
                <c:pt idx="839">
                  <c:v>37.721456190000012</c:v>
                </c:pt>
                <c:pt idx="840">
                  <c:v>37.71176904</c:v>
                </c:pt>
                <c:pt idx="841">
                  <c:v>37.699940520000013</c:v>
                </c:pt>
                <c:pt idx="842">
                  <c:v>37.685970630000071</c:v>
                </c:pt>
                <c:pt idx="843">
                  <c:v>37.674142110000012</c:v>
                </c:pt>
                <c:pt idx="844">
                  <c:v>37.661293890000003</c:v>
                </c:pt>
                <c:pt idx="845">
                  <c:v>37.648445670000001</c:v>
                </c:pt>
                <c:pt idx="846">
                  <c:v>37.636821089999998</c:v>
                </c:pt>
                <c:pt idx="847">
                  <c:v>37.62550242000011</c:v>
                </c:pt>
                <c:pt idx="848">
                  <c:v>37.614489659999904</c:v>
                </c:pt>
                <c:pt idx="849">
                  <c:v>37.601131590000001</c:v>
                </c:pt>
                <c:pt idx="850">
                  <c:v>37.587467609999898</c:v>
                </c:pt>
                <c:pt idx="851">
                  <c:v>37.57604697</c:v>
                </c:pt>
                <c:pt idx="852">
                  <c:v>37.56289284000011</c:v>
                </c:pt>
                <c:pt idx="853">
                  <c:v>37.552593870000003</c:v>
                </c:pt>
                <c:pt idx="854">
                  <c:v>37.541581109999996</c:v>
                </c:pt>
                <c:pt idx="855">
                  <c:v>37.525061970000003</c:v>
                </c:pt>
                <c:pt idx="856">
                  <c:v>37.515068910000011</c:v>
                </c:pt>
                <c:pt idx="857">
                  <c:v>37.502526600000003</c:v>
                </c:pt>
                <c:pt idx="858">
                  <c:v>37.490290200000011</c:v>
                </c:pt>
                <c:pt idx="859">
                  <c:v>37.479175470000001</c:v>
                </c:pt>
                <c:pt idx="860">
                  <c:v>37.466633160000001</c:v>
                </c:pt>
                <c:pt idx="861">
                  <c:v>37.452867209999994</c:v>
                </c:pt>
                <c:pt idx="862">
                  <c:v>37.4403249</c:v>
                </c:pt>
                <c:pt idx="863">
                  <c:v>37.426762890000013</c:v>
                </c:pt>
                <c:pt idx="864">
                  <c:v>37.414934369999997</c:v>
                </c:pt>
                <c:pt idx="865">
                  <c:v>37.403513730000071</c:v>
                </c:pt>
                <c:pt idx="866">
                  <c:v>37.392093090000003</c:v>
                </c:pt>
                <c:pt idx="867">
                  <c:v>37.37822517</c:v>
                </c:pt>
                <c:pt idx="868">
                  <c:v>37.364969069999994</c:v>
                </c:pt>
                <c:pt idx="869">
                  <c:v>37.354670099999929</c:v>
                </c:pt>
                <c:pt idx="870">
                  <c:v>37.340802179999997</c:v>
                </c:pt>
                <c:pt idx="871">
                  <c:v>37.326730320000095</c:v>
                </c:pt>
                <c:pt idx="872">
                  <c:v>37.315105740000071</c:v>
                </c:pt>
                <c:pt idx="873">
                  <c:v>37.302665400000002</c:v>
                </c:pt>
                <c:pt idx="874">
                  <c:v>37.29114279000008</c:v>
                </c:pt>
                <c:pt idx="875">
                  <c:v>37.279008360000013</c:v>
                </c:pt>
                <c:pt idx="876">
                  <c:v>37.26565029000011</c:v>
                </c:pt>
                <c:pt idx="877">
                  <c:v>37.254127679999996</c:v>
                </c:pt>
                <c:pt idx="878">
                  <c:v>37.241585370000003</c:v>
                </c:pt>
                <c:pt idx="879">
                  <c:v>37.231184429999999</c:v>
                </c:pt>
                <c:pt idx="880">
                  <c:v>37.217724390000001</c:v>
                </c:pt>
                <c:pt idx="881">
                  <c:v>37.205589960000012</c:v>
                </c:pt>
                <c:pt idx="882">
                  <c:v>37.19396538000008</c:v>
                </c:pt>
                <c:pt idx="883">
                  <c:v>37.179587609999999</c:v>
                </c:pt>
                <c:pt idx="884">
                  <c:v>37.167147270000001</c:v>
                </c:pt>
                <c:pt idx="885">
                  <c:v>37.157562089999999</c:v>
                </c:pt>
                <c:pt idx="886">
                  <c:v>37.146345390000072</c:v>
                </c:pt>
                <c:pt idx="887">
                  <c:v>37.137270059999999</c:v>
                </c:pt>
                <c:pt idx="888">
                  <c:v>37.121260769999999</c:v>
                </c:pt>
                <c:pt idx="889">
                  <c:v>37.10902437</c:v>
                </c:pt>
                <c:pt idx="890">
                  <c:v>37.097195850000013</c:v>
                </c:pt>
                <c:pt idx="891">
                  <c:v>37.0854693</c:v>
                </c:pt>
                <c:pt idx="892">
                  <c:v>37.07394669</c:v>
                </c:pt>
                <c:pt idx="893">
                  <c:v>37.060792560000003</c:v>
                </c:pt>
                <c:pt idx="894">
                  <c:v>37.04692464</c:v>
                </c:pt>
                <c:pt idx="895">
                  <c:v>37.033668540000001</c:v>
                </c:pt>
                <c:pt idx="896">
                  <c:v>37.024797150000005</c:v>
                </c:pt>
                <c:pt idx="897">
                  <c:v>37.013070599999999</c:v>
                </c:pt>
                <c:pt idx="898">
                  <c:v>36.999100710000072</c:v>
                </c:pt>
                <c:pt idx="899">
                  <c:v>36.987884009999874</c:v>
                </c:pt>
                <c:pt idx="900">
                  <c:v>36.975647609999996</c:v>
                </c:pt>
                <c:pt idx="901">
                  <c:v>36.962493479999999</c:v>
                </c:pt>
                <c:pt idx="902">
                  <c:v>36.951582689999995</c:v>
                </c:pt>
                <c:pt idx="903">
                  <c:v>36.93975417</c:v>
                </c:pt>
                <c:pt idx="904">
                  <c:v>36.927109890000011</c:v>
                </c:pt>
                <c:pt idx="905">
                  <c:v>36.91395576</c:v>
                </c:pt>
                <c:pt idx="906">
                  <c:v>36.902127240000013</c:v>
                </c:pt>
                <c:pt idx="907">
                  <c:v>36.889279020000004</c:v>
                </c:pt>
                <c:pt idx="908">
                  <c:v>36.877756409999996</c:v>
                </c:pt>
                <c:pt idx="909">
                  <c:v>36.86460228</c:v>
                </c:pt>
                <c:pt idx="910">
                  <c:v>36.854915130000002</c:v>
                </c:pt>
                <c:pt idx="911">
                  <c:v>36.840435390000003</c:v>
                </c:pt>
                <c:pt idx="912">
                  <c:v>36.830442330000011</c:v>
                </c:pt>
                <c:pt idx="913">
                  <c:v>36.817696079999905</c:v>
                </c:pt>
                <c:pt idx="914">
                  <c:v>36.805459679999998</c:v>
                </c:pt>
                <c:pt idx="915">
                  <c:v>36.793631160000011</c:v>
                </c:pt>
                <c:pt idx="916">
                  <c:v>36.781700669999999</c:v>
                </c:pt>
                <c:pt idx="917">
                  <c:v>36.76977018000008</c:v>
                </c:pt>
                <c:pt idx="918">
                  <c:v>36.759267269999995</c:v>
                </c:pt>
                <c:pt idx="919">
                  <c:v>36.748764360000003</c:v>
                </c:pt>
                <c:pt idx="920">
                  <c:v>36.737751600000003</c:v>
                </c:pt>
                <c:pt idx="921">
                  <c:v>36.726432930000165</c:v>
                </c:pt>
                <c:pt idx="922">
                  <c:v>36.715726080000003</c:v>
                </c:pt>
                <c:pt idx="923">
                  <c:v>36.704407409999995</c:v>
                </c:pt>
                <c:pt idx="924">
                  <c:v>36.694924200000003</c:v>
                </c:pt>
                <c:pt idx="925">
                  <c:v>36.68411538000008</c:v>
                </c:pt>
                <c:pt idx="926">
                  <c:v>36.674836110000001</c:v>
                </c:pt>
                <c:pt idx="927">
                  <c:v>36.661987889999999</c:v>
                </c:pt>
                <c:pt idx="928">
                  <c:v>36.654646049999997</c:v>
                </c:pt>
                <c:pt idx="929">
                  <c:v>36.645162840000118</c:v>
                </c:pt>
                <c:pt idx="930">
                  <c:v>36.63924858</c:v>
                </c:pt>
                <c:pt idx="931">
                  <c:v>36.626400360000012</c:v>
                </c:pt>
                <c:pt idx="932">
                  <c:v>36.611614709999998</c:v>
                </c:pt>
                <c:pt idx="933">
                  <c:v>36.59999013000008</c:v>
                </c:pt>
                <c:pt idx="934">
                  <c:v>36.589691159999994</c:v>
                </c:pt>
                <c:pt idx="935">
                  <c:v>36.581737499999996</c:v>
                </c:pt>
                <c:pt idx="936">
                  <c:v>36.56919519000008</c:v>
                </c:pt>
                <c:pt idx="937">
                  <c:v>36.55634697</c:v>
                </c:pt>
                <c:pt idx="938">
                  <c:v>36.543906630000002</c:v>
                </c:pt>
                <c:pt idx="939">
                  <c:v>36.532587960000001</c:v>
                </c:pt>
                <c:pt idx="940">
                  <c:v>36.521983079999998</c:v>
                </c:pt>
                <c:pt idx="941">
                  <c:v>36.510970320000013</c:v>
                </c:pt>
                <c:pt idx="942">
                  <c:v>36.499039830000079</c:v>
                </c:pt>
                <c:pt idx="943">
                  <c:v>36.485579790000003</c:v>
                </c:pt>
                <c:pt idx="944">
                  <c:v>36.474668999999999</c:v>
                </c:pt>
                <c:pt idx="945">
                  <c:v>36.46294245</c:v>
                </c:pt>
                <c:pt idx="946">
                  <c:v>36.450706050000001</c:v>
                </c:pt>
                <c:pt idx="947">
                  <c:v>36.436430250000001</c:v>
                </c:pt>
                <c:pt idx="948">
                  <c:v>36.427150980000071</c:v>
                </c:pt>
                <c:pt idx="949">
                  <c:v>36.415424429999995</c:v>
                </c:pt>
                <c:pt idx="950">
                  <c:v>36.40216833000008</c:v>
                </c:pt>
                <c:pt idx="951">
                  <c:v>36.392685120000003</c:v>
                </c:pt>
                <c:pt idx="952">
                  <c:v>36.378103410000001</c:v>
                </c:pt>
                <c:pt idx="953">
                  <c:v>36.366580800000001</c:v>
                </c:pt>
                <c:pt idx="954">
                  <c:v>36.354242429999928</c:v>
                </c:pt>
                <c:pt idx="955">
                  <c:v>36.342719820000013</c:v>
                </c:pt>
                <c:pt idx="956">
                  <c:v>36.332522820000079</c:v>
                </c:pt>
                <c:pt idx="957">
                  <c:v>36.319572630000003</c:v>
                </c:pt>
                <c:pt idx="958">
                  <c:v>36.307336230000011</c:v>
                </c:pt>
                <c:pt idx="959">
                  <c:v>36.294589980000012</c:v>
                </c:pt>
                <c:pt idx="960">
                  <c:v>36.282761459999996</c:v>
                </c:pt>
                <c:pt idx="961">
                  <c:v>36.271850669999999</c:v>
                </c:pt>
                <c:pt idx="962">
                  <c:v>36.258696540000003</c:v>
                </c:pt>
                <c:pt idx="963">
                  <c:v>36.24758181</c:v>
                </c:pt>
                <c:pt idx="964">
                  <c:v>36.236161170000003</c:v>
                </c:pt>
                <c:pt idx="965">
                  <c:v>36.224536590000071</c:v>
                </c:pt>
                <c:pt idx="966">
                  <c:v>36.211382459999996</c:v>
                </c:pt>
                <c:pt idx="967">
                  <c:v>36.201389400000004</c:v>
                </c:pt>
                <c:pt idx="968">
                  <c:v>36.189968759999999</c:v>
                </c:pt>
                <c:pt idx="969">
                  <c:v>36.178752060000072</c:v>
                </c:pt>
                <c:pt idx="970">
                  <c:v>36.165292020000095</c:v>
                </c:pt>
                <c:pt idx="971">
                  <c:v>36.152239860000002</c:v>
                </c:pt>
                <c:pt idx="972">
                  <c:v>36.141227099999995</c:v>
                </c:pt>
                <c:pt idx="973">
                  <c:v>36.130928130000079</c:v>
                </c:pt>
                <c:pt idx="974">
                  <c:v>36.119099609999999</c:v>
                </c:pt>
                <c:pt idx="975">
                  <c:v>36.108800640000013</c:v>
                </c:pt>
                <c:pt idx="976">
                  <c:v>36.094320900000071</c:v>
                </c:pt>
                <c:pt idx="977">
                  <c:v>36.082798290000063</c:v>
                </c:pt>
                <c:pt idx="978">
                  <c:v>36.072601290000001</c:v>
                </c:pt>
                <c:pt idx="979">
                  <c:v>36.061384589999996</c:v>
                </c:pt>
                <c:pt idx="980">
                  <c:v>36.048740310000063</c:v>
                </c:pt>
                <c:pt idx="981">
                  <c:v>36.037829519999995</c:v>
                </c:pt>
                <c:pt idx="982">
                  <c:v>36.026918730000119</c:v>
                </c:pt>
                <c:pt idx="983">
                  <c:v>36.014070509999996</c:v>
                </c:pt>
                <c:pt idx="984">
                  <c:v>36.000916380000071</c:v>
                </c:pt>
                <c:pt idx="985">
                  <c:v>35.988883919999999</c:v>
                </c:pt>
                <c:pt idx="986">
                  <c:v>35.975321910000012</c:v>
                </c:pt>
                <c:pt idx="987">
                  <c:v>35.965532790000118</c:v>
                </c:pt>
                <c:pt idx="988">
                  <c:v>35.952888509999994</c:v>
                </c:pt>
                <c:pt idx="989">
                  <c:v>35.941467869999904</c:v>
                </c:pt>
                <c:pt idx="990">
                  <c:v>35.927192070000011</c:v>
                </c:pt>
                <c:pt idx="991">
                  <c:v>35.917504919999999</c:v>
                </c:pt>
                <c:pt idx="992">
                  <c:v>35.903840940000002</c:v>
                </c:pt>
                <c:pt idx="993">
                  <c:v>35.892012420000071</c:v>
                </c:pt>
                <c:pt idx="994">
                  <c:v>35.879674049999998</c:v>
                </c:pt>
                <c:pt idx="995">
                  <c:v>35.867335680000011</c:v>
                </c:pt>
                <c:pt idx="996">
                  <c:v>35.856628829999998</c:v>
                </c:pt>
                <c:pt idx="997">
                  <c:v>35.844188489999944</c:v>
                </c:pt>
                <c:pt idx="998">
                  <c:v>35.833277700000004</c:v>
                </c:pt>
                <c:pt idx="999">
                  <c:v>35.818594019999999</c:v>
                </c:pt>
                <c:pt idx="1000">
                  <c:v>35.807785199999998</c:v>
                </c:pt>
                <c:pt idx="1001">
                  <c:v>35.795854710000071</c:v>
                </c:pt>
                <c:pt idx="1002">
                  <c:v>35.785045890000013</c:v>
                </c:pt>
                <c:pt idx="1003">
                  <c:v>35.773727220000012</c:v>
                </c:pt>
                <c:pt idx="1004">
                  <c:v>35.761796730000071</c:v>
                </c:pt>
                <c:pt idx="1005">
                  <c:v>35.751191850000005</c:v>
                </c:pt>
                <c:pt idx="1006">
                  <c:v>35.739057420000002</c:v>
                </c:pt>
                <c:pt idx="1007">
                  <c:v>35.728350570000096</c:v>
                </c:pt>
                <c:pt idx="1008">
                  <c:v>35.716216140000071</c:v>
                </c:pt>
                <c:pt idx="1009">
                  <c:v>35.705917170000063</c:v>
                </c:pt>
                <c:pt idx="1010">
                  <c:v>35.693782740000096</c:v>
                </c:pt>
                <c:pt idx="1011">
                  <c:v>35.681954220000001</c:v>
                </c:pt>
                <c:pt idx="1012">
                  <c:v>35.66951388000011</c:v>
                </c:pt>
                <c:pt idx="1013">
                  <c:v>35.657175510000002</c:v>
                </c:pt>
                <c:pt idx="1014">
                  <c:v>35.64565290000008</c:v>
                </c:pt>
                <c:pt idx="1015">
                  <c:v>35.634946050000003</c:v>
                </c:pt>
                <c:pt idx="1016">
                  <c:v>35.62393329000011</c:v>
                </c:pt>
                <c:pt idx="1017">
                  <c:v>35.613940230000011</c:v>
                </c:pt>
                <c:pt idx="1018">
                  <c:v>35.599460489999998</c:v>
                </c:pt>
                <c:pt idx="1019">
                  <c:v>35.590079250000002</c:v>
                </c:pt>
                <c:pt idx="1020">
                  <c:v>35.578046790000002</c:v>
                </c:pt>
                <c:pt idx="1021">
                  <c:v>35.564892659999998</c:v>
                </c:pt>
                <c:pt idx="1022">
                  <c:v>35.555511420000002</c:v>
                </c:pt>
                <c:pt idx="1023">
                  <c:v>35.544906539999999</c:v>
                </c:pt>
                <c:pt idx="1024">
                  <c:v>35.531752410000003</c:v>
                </c:pt>
                <c:pt idx="1025">
                  <c:v>35.520535710000118</c:v>
                </c:pt>
                <c:pt idx="1026">
                  <c:v>35.508605220000071</c:v>
                </c:pt>
                <c:pt idx="1027">
                  <c:v>35.498510190000118</c:v>
                </c:pt>
                <c:pt idx="1028">
                  <c:v>35.483928479999996</c:v>
                </c:pt>
                <c:pt idx="1029">
                  <c:v>35.474955120000011</c:v>
                </c:pt>
                <c:pt idx="1030">
                  <c:v>35.463228569999998</c:v>
                </c:pt>
                <c:pt idx="1031">
                  <c:v>35.451094139999995</c:v>
                </c:pt>
                <c:pt idx="1032">
                  <c:v>35.438449859999999</c:v>
                </c:pt>
                <c:pt idx="1033">
                  <c:v>35.42723316</c:v>
                </c:pt>
                <c:pt idx="1034">
                  <c:v>35.418361769999997</c:v>
                </c:pt>
                <c:pt idx="1035">
                  <c:v>35.404901729999999</c:v>
                </c:pt>
                <c:pt idx="1036">
                  <c:v>35.394194880000001</c:v>
                </c:pt>
                <c:pt idx="1037">
                  <c:v>35.383589999999998</c:v>
                </c:pt>
                <c:pt idx="1038">
                  <c:v>35.370435870000001</c:v>
                </c:pt>
                <c:pt idx="1039">
                  <c:v>35.3591172</c:v>
                </c:pt>
                <c:pt idx="1040">
                  <c:v>35.349532020000012</c:v>
                </c:pt>
                <c:pt idx="1041">
                  <c:v>35.338723200000011</c:v>
                </c:pt>
                <c:pt idx="1042">
                  <c:v>35.323937550000004</c:v>
                </c:pt>
                <c:pt idx="1043">
                  <c:v>35.314352370000002</c:v>
                </c:pt>
                <c:pt idx="1044">
                  <c:v>35.302421879999997</c:v>
                </c:pt>
                <c:pt idx="1045">
                  <c:v>35.290287450000001</c:v>
                </c:pt>
                <c:pt idx="1046">
                  <c:v>35.279682569999999</c:v>
                </c:pt>
                <c:pt idx="1047">
                  <c:v>35.267344200000011</c:v>
                </c:pt>
                <c:pt idx="1048">
                  <c:v>35.256127499999998</c:v>
                </c:pt>
                <c:pt idx="1049">
                  <c:v>35.24297337000008</c:v>
                </c:pt>
                <c:pt idx="1050">
                  <c:v>35.231960610000002</c:v>
                </c:pt>
                <c:pt idx="1051">
                  <c:v>35.219112390000134</c:v>
                </c:pt>
                <c:pt idx="1052">
                  <c:v>35.206468110000003</c:v>
                </c:pt>
                <c:pt idx="1053">
                  <c:v>35.196067169999999</c:v>
                </c:pt>
                <c:pt idx="1054">
                  <c:v>35.182913040000095</c:v>
                </c:pt>
                <c:pt idx="1055">
                  <c:v>35.173735740000119</c:v>
                </c:pt>
                <c:pt idx="1056">
                  <c:v>35.161397370000003</c:v>
                </c:pt>
                <c:pt idx="1057">
                  <c:v>35.148345210000087</c:v>
                </c:pt>
                <c:pt idx="1058">
                  <c:v>35.136516690000072</c:v>
                </c:pt>
                <c:pt idx="1059">
                  <c:v>35.125096050000003</c:v>
                </c:pt>
                <c:pt idx="1060">
                  <c:v>35.117550270000002</c:v>
                </c:pt>
                <c:pt idx="1061">
                  <c:v>35.104192200000071</c:v>
                </c:pt>
                <c:pt idx="1062">
                  <c:v>35.092057770000011</c:v>
                </c:pt>
                <c:pt idx="1063">
                  <c:v>35.080127279999999</c:v>
                </c:pt>
                <c:pt idx="1064">
                  <c:v>35.06870664000008</c:v>
                </c:pt>
                <c:pt idx="1065">
                  <c:v>35.05861161</c:v>
                </c:pt>
                <c:pt idx="1066">
                  <c:v>35.047904759999994</c:v>
                </c:pt>
                <c:pt idx="1067">
                  <c:v>35.033628960000001</c:v>
                </c:pt>
                <c:pt idx="1068">
                  <c:v>35.022922110000096</c:v>
                </c:pt>
                <c:pt idx="1069">
                  <c:v>35.011705409999998</c:v>
                </c:pt>
                <c:pt idx="1070">
                  <c:v>34.999367040000003</c:v>
                </c:pt>
                <c:pt idx="1071">
                  <c:v>34.988660189999997</c:v>
                </c:pt>
                <c:pt idx="1072">
                  <c:v>34.97499621</c:v>
                </c:pt>
                <c:pt idx="1073">
                  <c:v>34.965105120000111</c:v>
                </c:pt>
                <c:pt idx="1074">
                  <c:v>34.953480539999994</c:v>
                </c:pt>
                <c:pt idx="1075">
                  <c:v>34.941142169999999</c:v>
                </c:pt>
                <c:pt idx="1076">
                  <c:v>34.929721530000002</c:v>
                </c:pt>
                <c:pt idx="1077">
                  <c:v>34.919116650000007</c:v>
                </c:pt>
                <c:pt idx="1078">
                  <c:v>34.905554640000013</c:v>
                </c:pt>
                <c:pt idx="1079">
                  <c:v>34.89515370000008</c:v>
                </c:pt>
                <c:pt idx="1080">
                  <c:v>34.881795629999999</c:v>
                </c:pt>
                <c:pt idx="1081">
                  <c:v>34.871802569999929</c:v>
                </c:pt>
                <c:pt idx="1082">
                  <c:v>34.859260259999928</c:v>
                </c:pt>
                <c:pt idx="1083">
                  <c:v>34.848349469999995</c:v>
                </c:pt>
                <c:pt idx="1084">
                  <c:v>34.834277609999994</c:v>
                </c:pt>
                <c:pt idx="1085">
                  <c:v>34.827445619999999</c:v>
                </c:pt>
                <c:pt idx="1086">
                  <c:v>34.811844209999904</c:v>
                </c:pt>
                <c:pt idx="1087">
                  <c:v>34.802768880000002</c:v>
                </c:pt>
                <c:pt idx="1088">
                  <c:v>34.79073642000008</c:v>
                </c:pt>
                <c:pt idx="1089">
                  <c:v>34.781457150000001</c:v>
                </c:pt>
                <c:pt idx="1090">
                  <c:v>34.766365590000063</c:v>
                </c:pt>
                <c:pt idx="1091">
                  <c:v>34.755454800000003</c:v>
                </c:pt>
                <c:pt idx="1092">
                  <c:v>34.744442040000003</c:v>
                </c:pt>
                <c:pt idx="1093">
                  <c:v>34.73363322000008</c:v>
                </c:pt>
                <c:pt idx="1094">
                  <c:v>34.719255450000006</c:v>
                </c:pt>
                <c:pt idx="1095">
                  <c:v>34.709160420000003</c:v>
                </c:pt>
                <c:pt idx="1096">
                  <c:v>34.696618110000095</c:v>
                </c:pt>
                <c:pt idx="1097">
                  <c:v>34.686217169999999</c:v>
                </c:pt>
                <c:pt idx="1098">
                  <c:v>34.674898499999998</c:v>
                </c:pt>
                <c:pt idx="1099">
                  <c:v>34.662968010000071</c:v>
                </c:pt>
                <c:pt idx="1100">
                  <c:v>34.651445399999993</c:v>
                </c:pt>
                <c:pt idx="1101">
                  <c:v>34.639310970000111</c:v>
                </c:pt>
                <c:pt idx="1102">
                  <c:v>34.62666669</c:v>
                </c:pt>
                <c:pt idx="1103">
                  <c:v>34.61871303000008</c:v>
                </c:pt>
                <c:pt idx="1104">
                  <c:v>34.606680569999995</c:v>
                </c:pt>
                <c:pt idx="1105">
                  <c:v>34.596585540000063</c:v>
                </c:pt>
                <c:pt idx="1106">
                  <c:v>34.58659248</c:v>
                </c:pt>
                <c:pt idx="1107">
                  <c:v>34.575273810000013</c:v>
                </c:pt>
                <c:pt idx="1108">
                  <c:v>34.56211968000008</c:v>
                </c:pt>
                <c:pt idx="1109">
                  <c:v>34.553146320000003</c:v>
                </c:pt>
                <c:pt idx="1110">
                  <c:v>34.54376508</c:v>
                </c:pt>
                <c:pt idx="1111">
                  <c:v>34.528265640000072</c:v>
                </c:pt>
                <c:pt idx="1112">
                  <c:v>34.51847652</c:v>
                </c:pt>
                <c:pt idx="1113">
                  <c:v>34.507259820000002</c:v>
                </c:pt>
                <c:pt idx="1114">
                  <c:v>34.497062820000011</c:v>
                </c:pt>
                <c:pt idx="1115">
                  <c:v>34.486050060000004</c:v>
                </c:pt>
                <c:pt idx="1116">
                  <c:v>34.472691990000001</c:v>
                </c:pt>
                <c:pt idx="1117">
                  <c:v>34.462596960000013</c:v>
                </c:pt>
                <c:pt idx="1118">
                  <c:v>34.451278289999998</c:v>
                </c:pt>
                <c:pt idx="1119">
                  <c:v>34.438226130000011</c:v>
                </c:pt>
                <c:pt idx="1120">
                  <c:v>34.42853898000012</c:v>
                </c:pt>
                <c:pt idx="1121">
                  <c:v>34.416914400000003</c:v>
                </c:pt>
                <c:pt idx="1122">
                  <c:v>34.406105580000002</c:v>
                </c:pt>
                <c:pt idx="1123">
                  <c:v>34.393869179999996</c:v>
                </c:pt>
                <c:pt idx="1124">
                  <c:v>34.385303700000001</c:v>
                </c:pt>
                <c:pt idx="1125">
                  <c:v>34.37347518</c:v>
                </c:pt>
                <c:pt idx="1126">
                  <c:v>34.362564390000003</c:v>
                </c:pt>
                <c:pt idx="1127">
                  <c:v>34.349308290000003</c:v>
                </c:pt>
                <c:pt idx="1128">
                  <c:v>34.337377799999999</c:v>
                </c:pt>
                <c:pt idx="1129">
                  <c:v>34.328506410000003</c:v>
                </c:pt>
                <c:pt idx="1130">
                  <c:v>34.317697589999874</c:v>
                </c:pt>
                <c:pt idx="1131">
                  <c:v>34.305869069999929</c:v>
                </c:pt>
                <c:pt idx="1132">
                  <c:v>34.29240903000008</c:v>
                </c:pt>
                <c:pt idx="1133">
                  <c:v>34.280988390000012</c:v>
                </c:pt>
                <c:pt idx="1134">
                  <c:v>34.270485479999998</c:v>
                </c:pt>
                <c:pt idx="1135">
                  <c:v>34.258249079999999</c:v>
                </c:pt>
                <c:pt idx="1136">
                  <c:v>34.246828440000002</c:v>
                </c:pt>
                <c:pt idx="1137">
                  <c:v>34.236631440000011</c:v>
                </c:pt>
                <c:pt idx="1138">
                  <c:v>34.226434440000013</c:v>
                </c:pt>
                <c:pt idx="1139">
                  <c:v>34.214096070000004</c:v>
                </c:pt>
                <c:pt idx="1140">
                  <c:v>34.204306950000003</c:v>
                </c:pt>
                <c:pt idx="1141">
                  <c:v>34.191968580000001</c:v>
                </c:pt>
                <c:pt idx="1142">
                  <c:v>34.180242030000002</c:v>
                </c:pt>
                <c:pt idx="1143">
                  <c:v>34.171370640000013</c:v>
                </c:pt>
                <c:pt idx="1144">
                  <c:v>34.160765760000011</c:v>
                </c:pt>
                <c:pt idx="1145">
                  <c:v>34.146897840000001</c:v>
                </c:pt>
                <c:pt idx="1146">
                  <c:v>34.139454030000003</c:v>
                </c:pt>
                <c:pt idx="1147">
                  <c:v>34.12589202000008</c:v>
                </c:pt>
                <c:pt idx="1148">
                  <c:v>34.114573350000001</c:v>
                </c:pt>
                <c:pt idx="1149">
                  <c:v>34.102744830000013</c:v>
                </c:pt>
                <c:pt idx="1150">
                  <c:v>34.094179350000012</c:v>
                </c:pt>
                <c:pt idx="1151">
                  <c:v>34.083166589999998</c:v>
                </c:pt>
                <c:pt idx="1152">
                  <c:v>34.072153830000119</c:v>
                </c:pt>
                <c:pt idx="1153">
                  <c:v>34.061854859999997</c:v>
                </c:pt>
                <c:pt idx="1154">
                  <c:v>34.048700730000071</c:v>
                </c:pt>
                <c:pt idx="1155">
                  <c:v>34.038401759999999</c:v>
                </c:pt>
                <c:pt idx="1156">
                  <c:v>34.029326430000012</c:v>
                </c:pt>
                <c:pt idx="1157">
                  <c:v>34.017599879999999</c:v>
                </c:pt>
                <c:pt idx="1158">
                  <c:v>34.006893030000001</c:v>
                </c:pt>
                <c:pt idx="1159">
                  <c:v>33.99598224000011</c:v>
                </c:pt>
                <c:pt idx="1160">
                  <c:v>33.985683269999996</c:v>
                </c:pt>
                <c:pt idx="1161">
                  <c:v>33.97405869</c:v>
                </c:pt>
                <c:pt idx="1162">
                  <c:v>33.962230170000012</c:v>
                </c:pt>
                <c:pt idx="1163">
                  <c:v>33.952950900000012</c:v>
                </c:pt>
                <c:pt idx="1164">
                  <c:v>33.941938140000012</c:v>
                </c:pt>
                <c:pt idx="1165">
                  <c:v>33.930517500000001</c:v>
                </c:pt>
                <c:pt idx="1166">
                  <c:v>33.919504740000001</c:v>
                </c:pt>
                <c:pt idx="1167">
                  <c:v>33.906044699999995</c:v>
                </c:pt>
                <c:pt idx="1168">
                  <c:v>33.896357550000005</c:v>
                </c:pt>
                <c:pt idx="1169">
                  <c:v>33.885242820000002</c:v>
                </c:pt>
                <c:pt idx="1170">
                  <c:v>33.8723946</c:v>
                </c:pt>
                <c:pt idx="1171">
                  <c:v>33.864135030000071</c:v>
                </c:pt>
                <c:pt idx="1172">
                  <c:v>33.851694689999874</c:v>
                </c:pt>
                <c:pt idx="1173">
                  <c:v>33.841191779999996</c:v>
                </c:pt>
                <c:pt idx="1174">
                  <c:v>33.830790840000013</c:v>
                </c:pt>
                <c:pt idx="1175">
                  <c:v>33.819064289999929</c:v>
                </c:pt>
                <c:pt idx="1176">
                  <c:v>33.809377140000002</c:v>
                </c:pt>
                <c:pt idx="1177">
                  <c:v>33.797752560000013</c:v>
                </c:pt>
                <c:pt idx="1178">
                  <c:v>33.787147680000004</c:v>
                </c:pt>
                <c:pt idx="1179">
                  <c:v>33.773381730000011</c:v>
                </c:pt>
                <c:pt idx="1180">
                  <c:v>33.764000490000001</c:v>
                </c:pt>
                <c:pt idx="1181">
                  <c:v>33.751152270000013</c:v>
                </c:pt>
                <c:pt idx="1182">
                  <c:v>33.741974970000001</c:v>
                </c:pt>
                <c:pt idx="1183">
                  <c:v>33.733307520000011</c:v>
                </c:pt>
                <c:pt idx="1184">
                  <c:v>33.722294760000011</c:v>
                </c:pt>
                <c:pt idx="1185">
                  <c:v>33.71087412</c:v>
                </c:pt>
                <c:pt idx="1186">
                  <c:v>33.698637720000072</c:v>
                </c:pt>
                <c:pt idx="1187">
                  <c:v>33.689868300000001</c:v>
                </c:pt>
                <c:pt idx="1188">
                  <c:v>33.678957510000011</c:v>
                </c:pt>
                <c:pt idx="1189">
                  <c:v>33.667230960000012</c:v>
                </c:pt>
                <c:pt idx="1190">
                  <c:v>33.65754381</c:v>
                </c:pt>
                <c:pt idx="1191">
                  <c:v>33.646225140000013</c:v>
                </c:pt>
                <c:pt idx="1192">
                  <c:v>33.633988740000063</c:v>
                </c:pt>
                <c:pt idx="1193">
                  <c:v>33.625015380000143</c:v>
                </c:pt>
                <c:pt idx="1194">
                  <c:v>33.614206559999928</c:v>
                </c:pt>
                <c:pt idx="1195">
                  <c:v>33.6042135</c:v>
                </c:pt>
                <c:pt idx="1196">
                  <c:v>33.592384980000013</c:v>
                </c:pt>
                <c:pt idx="1197">
                  <c:v>33.581984039999995</c:v>
                </c:pt>
                <c:pt idx="1198">
                  <c:v>33.571583099999998</c:v>
                </c:pt>
                <c:pt idx="1199">
                  <c:v>33.561793980000012</c:v>
                </c:pt>
                <c:pt idx="1200">
                  <c:v>33.550985159999996</c:v>
                </c:pt>
                <c:pt idx="1201">
                  <c:v>33.539666489999995</c:v>
                </c:pt>
                <c:pt idx="1202">
                  <c:v>33.528857670000001</c:v>
                </c:pt>
                <c:pt idx="1203">
                  <c:v>33.518762640000013</c:v>
                </c:pt>
                <c:pt idx="1204">
                  <c:v>33.506628210000002</c:v>
                </c:pt>
                <c:pt idx="1205">
                  <c:v>33.498572580000079</c:v>
                </c:pt>
                <c:pt idx="1206">
                  <c:v>33.488171640000012</c:v>
                </c:pt>
                <c:pt idx="1207">
                  <c:v>33.476751</c:v>
                </c:pt>
                <c:pt idx="1208">
                  <c:v>33.467369759999997</c:v>
                </c:pt>
                <c:pt idx="1209">
                  <c:v>33.454419569999921</c:v>
                </c:pt>
                <c:pt idx="1210">
                  <c:v>33.444732420000001</c:v>
                </c:pt>
                <c:pt idx="1211">
                  <c:v>33.433719660000001</c:v>
                </c:pt>
                <c:pt idx="1212">
                  <c:v>33.424134479999999</c:v>
                </c:pt>
                <c:pt idx="1213">
                  <c:v>33.410980350000003</c:v>
                </c:pt>
                <c:pt idx="1214">
                  <c:v>33.402924720000001</c:v>
                </c:pt>
                <c:pt idx="1215">
                  <c:v>33.393441509999995</c:v>
                </c:pt>
                <c:pt idx="1216">
                  <c:v>33.379879499999994</c:v>
                </c:pt>
                <c:pt idx="1217">
                  <c:v>33.372027809999999</c:v>
                </c:pt>
                <c:pt idx="1218">
                  <c:v>33.361830810000001</c:v>
                </c:pt>
                <c:pt idx="1219">
                  <c:v>33.351225929999998</c:v>
                </c:pt>
                <c:pt idx="1220">
                  <c:v>33.34000923</c:v>
                </c:pt>
                <c:pt idx="1221">
                  <c:v>33.329608290000003</c:v>
                </c:pt>
                <c:pt idx="1222">
                  <c:v>33.316862040000004</c:v>
                </c:pt>
                <c:pt idx="1223">
                  <c:v>33.308602470000004</c:v>
                </c:pt>
                <c:pt idx="1224">
                  <c:v>33.298609410000012</c:v>
                </c:pt>
                <c:pt idx="1225">
                  <c:v>33.28718877</c:v>
                </c:pt>
                <c:pt idx="1226">
                  <c:v>33.275258280000095</c:v>
                </c:pt>
                <c:pt idx="1227">
                  <c:v>33.265163250000072</c:v>
                </c:pt>
                <c:pt idx="1228">
                  <c:v>33.255578070000013</c:v>
                </c:pt>
                <c:pt idx="1229">
                  <c:v>33.242220000000003</c:v>
                </c:pt>
                <c:pt idx="1230">
                  <c:v>33.236101800000071</c:v>
                </c:pt>
                <c:pt idx="1231">
                  <c:v>33.224783130000013</c:v>
                </c:pt>
                <c:pt idx="1232">
                  <c:v>33.21407628</c:v>
                </c:pt>
                <c:pt idx="1233">
                  <c:v>33.205714740000118</c:v>
                </c:pt>
                <c:pt idx="1234">
                  <c:v>33.193988190000013</c:v>
                </c:pt>
                <c:pt idx="1235">
                  <c:v>33.182873459999996</c:v>
                </c:pt>
                <c:pt idx="1236">
                  <c:v>33.171554790000002</c:v>
                </c:pt>
                <c:pt idx="1237">
                  <c:v>33.161663699999998</c:v>
                </c:pt>
                <c:pt idx="1238">
                  <c:v>33.151670639999999</c:v>
                </c:pt>
                <c:pt idx="1239">
                  <c:v>33.140250000000002</c:v>
                </c:pt>
                <c:pt idx="1240">
                  <c:v>33.131072700000011</c:v>
                </c:pt>
                <c:pt idx="1241">
                  <c:v>33.118122510000013</c:v>
                </c:pt>
                <c:pt idx="1242">
                  <c:v>33.108843240000013</c:v>
                </c:pt>
                <c:pt idx="1243">
                  <c:v>33.098850180000063</c:v>
                </c:pt>
                <c:pt idx="1244">
                  <c:v>33.08834727</c:v>
                </c:pt>
                <c:pt idx="1245">
                  <c:v>33.078558150000013</c:v>
                </c:pt>
                <c:pt idx="1246">
                  <c:v>33.067341450000001</c:v>
                </c:pt>
                <c:pt idx="1247">
                  <c:v>33.057654299999996</c:v>
                </c:pt>
                <c:pt idx="1248">
                  <c:v>33.046845479999995</c:v>
                </c:pt>
                <c:pt idx="1249">
                  <c:v>33.034099230000002</c:v>
                </c:pt>
                <c:pt idx="1250">
                  <c:v>33.024412080000012</c:v>
                </c:pt>
                <c:pt idx="1251">
                  <c:v>33.014113110000011</c:v>
                </c:pt>
                <c:pt idx="1252">
                  <c:v>33.004323990000003</c:v>
                </c:pt>
                <c:pt idx="1253">
                  <c:v>32.994636840000013</c:v>
                </c:pt>
                <c:pt idx="1254">
                  <c:v>32.982298469999996</c:v>
                </c:pt>
                <c:pt idx="1255">
                  <c:v>32.97271329000008</c:v>
                </c:pt>
                <c:pt idx="1256">
                  <c:v>32.96272023000008</c:v>
                </c:pt>
                <c:pt idx="1257">
                  <c:v>32.952931110000002</c:v>
                </c:pt>
                <c:pt idx="1258">
                  <c:v>32.94110259</c:v>
                </c:pt>
                <c:pt idx="1259">
                  <c:v>32.930701650000003</c:v>
                </c:pt>
                <c:pt idx="1260">
                  <c:v>32.919994799999998</c:v>
                </c:pt>
                <c:pt idx="1261">
                  <c:v>32.908880069999995</c:v>
                </c:pt>
                <c:pt idx="1262">
                  <c:v>32.900926410000004</c:v>
                </c:pt>
                <c:pt idx="1263">
                  <c:v>32.889097889999995</c:v>
                </c:pt>
                <c:pt idx="1264">
                  <c:v>32.881959989999999</c:v>
                </c:pt>
                <c:pt idx="1265">
                  <c:v>32.870845259999996</c:v>
                </c:pt>
                <c:pt idx="1266">
                  <c:v>32.861769930000001</c:v>
                </c:pt>
                <c:pt idx="1267">
                  <c:v>32.854020209999995</c:v>
                </c:pt>
                <c:pt idx="1268">
                  <c:v>32.844231089999994</c:v>
                </c:pt>
                <c:pt idx="1269">
                  <c:v>32.835461669999994</c:v>
                </c:pt>
                <c:pt idx="1270">
                  <c:v>32.822511480000003</c:v>
                </c:pt>
                <c:pt idx="1271">
                  <c:v>32.812314479999998</c:v>
                </c:pt>
                <c:pt idx="1272">
                  <c:v>32.804054909999998</c:v>
                </c:pt>
                <c:pt idx="1273">
                  <c:v>32.794469730000003</c:v>
                </c:pt>
                <c:pt idx="1274">
                  <c:v>32.782947120000003</c:v>
                </c:pt>
                <c:pt idx="1275">
                  <c:v>32.773667850000002</c:v>
                </c:pt>
                <c:pt idx="1276">
                  <c:v>32.762043270000063</c:v>
                </c:pt>
                <c:pt idx="1277">
                  <c:v>32.753375820000088</c:v>
                </c:pt>
                <c:pt idx="1278">
                  <c:v>32.741649269999996</c:v>
                </c:pt>
                <c:pt idx="1279">
                  <c:v>32.73400152</c:v>
                </c:pt>
                <c:pt idx="1280">
                  <c:v>32.723396640000118</c:v>
                </c:pt>
                <c:pt idx="1281">
                  <c:v>32.715239040000071</c:v>
                </c:pt>
                <c:pt idx="1282">
                  <c:v>32.704430220000013</c:v>
                </c:pt>
                <c:pt idx="1283">
                  <c:v>32.696884439999998</c:v>
                </c:pt>
                <c:pt idx="1284">
                  <c:v>32.686585469999997</c:v>
                </c:pt>
                <c:pt idx="1285">
                  <c:v>32.677306200000011</c:v>
                </c:pt>
                <c:pt idx="1286">
                  <c:v>32.668332840000168</c:v>
                </c:pt>
                <c:pt idx="1287">
                  <c:v>32.656606289999999</c:v>
                </c:pt>
                <c:pt idx="1288">
                  <c:v>32.646817169999998</c:v>
                </c:pt>
                <c:pt idx="1289">
                  <c:v>32.638149720000079</c:v>
                </c:pt>
                <c:pt idx="1290">
                  <c:v>32.631215760000003</c:v>
                </c:pt>
                <c:pt idx="1291">
                  <c:v>32.622038460000013</c:v>
                </c:pt>
                <c:pt idx="1292">
                  <c:v>32.611637519999995</c:v>
                </c:pt>
                <c:pt idx="1293">
                  <c:v>32.601032640000071</c:v>
                </c:pt>
                <c:pt idx="1294">
                  <c:v>32.592263220000063</c:v>
                </c:pt>
                <c:pt idx="1295">
                  <c:v>32.581046519999994</c:v>
                </c:pt>
                <c:pt idx="1296">
                  <c:v>32.571767250000001</c:v>
                </c:pt>
                <c:pt idx="1297">
                  <c:v>32.562895860000012</c:v>
                </c:pt>
                <c:pt idx="1298">
                  <c:v>32.55545205</c:v>
                </c:pt>
                <c:pt idx="1299">
                  <c:v>32.544235350000001</c:v>
                </c:pt>
                <c:pt idx="1300">
                  <c:v>32.535160020000063</c:v>
                </c:pt>
                <c:pt idx="1301">
                  <c:v>32.525166960000071</c:v>
                </c:pt>
                <c:pt idx="1302">
                  <c:v>32.51741724</c:v>
                </c:pt>
                <c:pt idx="1303">
                  <c:v>32.50895373000008</c:v>
                </c:pt>
                <c:pt idx="1304">
                  <c:v>32.498960670000002</c:v>
                </c:pt>
                <c:pt idx="1305">
                  <c:v>32.48886564</c:v>
                </c:pt>
                <c:pt idx="1306">
                  <c:v>32.480606069999929</c:v>
                </c:pt>
                <c:pt idx="1307">
                  <c:v>32.472244529999998</c:v>
                </c:pt>
                <c:pt idx="1308">
                  <c:v>32.462455410000011</c:v>
                </c:pt>
                <c:pt idx="1309">
                  <c:v>32.454399779999996</c:v>
                </c:pt>
                <c:pt idx="1310">
                  <c:v>32.446446119999997</c:v>
                </c:pt>
                <c:pt idx="1311">
                  <c:v>32.43502548</c:v>
                </c:pt>
                <c:pt idx="1312">
                  <c:v>32.427785610000001</c:v>
                </c:pt>
                <c:pt idx="1313">
                  <c:v>32.419220129999999</c:v>
                </c:pt>
                <c:pt idx="1314">
                  <c:v>32.410654649999998</c:v>
                </c:pt>
                <c:pt idx="1315">
                  <c:v>32.402497050000001</c:v>
                </c:pt>
                <c:pt idx="1316">
                  <c:v>32.393421719999999</c:v>
                </c:pt>
                <c:pt idx="1317">
                  <c:v>32.384448359999944</c:v>
                </c:pt>
                <c:pt idx="1318">
                  <c:v>32.375067119999997</c:v>
                </c:pt>
                <c:pt idx="1319">
                  <c:v>32.364768150000003</c:v>
                </c:pt>
                <c:pt idx="1320">
                  <c:v>32.35783418999992</c:v>
                </c:pt>
                <c:pt idx="1321">
                  <c:v>32.349166740000001</c:v>
                </c:pt>
                <c:pt idx="1322">
                  <c:v>32.342640659999994</c:v>
                </c:pt>
                <c:pt idx="1323">
                  <c:v>32.331321989999999</c:v>
                </c:pt>
                <c:pt idx="1324">
                  <c:v>32.322042720000013</c:v>
                </c:pt>
                <c:pt idx="1325">
                  <c:v>32.315822549999993</c:v>
                </c:pt>
                <c:pt idx="1326">
                  <c:v>32.305013730000013</c:v>
                </c:pt>
                <c:pt idx="1327">
                  <c:v>32.297264009999999</c:v>
                </c:pt>
                <c:pt idx="1328">
                  <c:v>32.289004439999999</c:v>
                </c:pt>
                <c:pt idx="1329">
                  <c:v>32.280846840000002</c:v>
                </c:pt>
                <c:pt idx="1330">
                  <c:v>32.270649840000011</c:v>
                </c:pt>
                <c:pt idx="1331">
                  <c:v>32.261676479999998</c:v>
                </c:pt>
                <c:pt idx="1332">
                  <c:v>32.254742520000001</c:v>
                </c:pt>
                <c:pt idx="1333">
                  <c:v>32.246992800000079</c:v>
                </c:pt>
                <c:pt idx="1334">
                  <c:v>32.236387920000013</c:v>
                </c:pt>
                <c:pt idx="1335">
                  <c:v>32.229861840000012</c:v>
                </c:pt>
                <c:pt idx="1336">
                  <c:v>32.221704240000079</c:v>
                </c:pt>
                <c:pt idx="1337">
                  <c:v>32.212424970000001</c:v>
                </c:pt>
                <c:pt idx="1338">
                  <c:v>32.204573280000012</c:v>
                </c:pt>
                <c:pt idx="1339">
                  <c:v>32.195803860000012</c:v>
                </c:pt>
                <c:pt idx="1340">
                  <c:v>32.186014740000012</c:v>
                </c:pt>
                <c:pt idx="1341">
                  <c:v>32.180202450000003</c:v>
                </c:pt>
                <c:pt idx="1342">
                  <c:v>32.17082121</c:v>
                </c:pt>
                <c:pt idx="1343">
                  <c:v>32.16052224000012</c:v>
                </c:pt>
                <c:pt idx="1344">
                  <c:v>32.153894189999995</c:v>
                </c:pt>
                <c:pt idx="1345">
                  <c:v>32.144410980000011</c:v>
                </c:pt>
                <c:pt idx="1346">
                  <c:v>32.137884899999996</c:v>
                </c:pt>
                <c:pt idx="1347">
                  <c:v>32.128503660000071</c:v>
                </c:pt>
                <c:pt idx="1348">
                  <c:v>32.119326360000002</c:v>
                </c:pt>
                <c:pt idx="1349">
                  <c:v>32.111576640000003</c:v>
                </c:pt>
                <c:pt idx="1350">
                  <c:v>32.104132830000118</c:v>
                </c:pt>
                <c:pt idx="1351">
                  <c:v>32.095669320000013</c:v>
                </c:pt>
                <c:pt idx="1352">
                  <c:v>32.087307779999996</c:v>
                </c:pt>
                <c:pt idx="1353">
                  <c:v>32.07874230000008</c:v>
                </c:pt>
                <c:pt idx="1354">
                  <c:v>32.070278790000003</c:v>
                </c:pt>
                <c:pt idx="1355">
                  <c:v>32.062223160000002</c:v>
                </c:pt>
                <c:pt idx="1356">
                  <c:v>32.053249799999996</c:v>
                </c:pt>
                <c:pt idx="1357">
                  <c:v>32.047335540000013</c:v>
                </c:pt>
                <c:pt idx="1358">
                  <c:v>32.036832630000013</c:v>
                </c:pt>
                <c:pt idx="1359">
                  <c:v>32.030102610000071</c:v>
                </c:pt>
                <c:pt idx="1360">
                  <c:v>32.022046980000013</c:v>
                </c:pt>
                <c:pt idx="1361">
                  <c:v>32.013685439999996</c:v>
                </c:pt>
                <c:pt idx="1362">
                  <c:v>32.006649509999995</c:v>
                </c:pt>
                <c:pt idx="1363">
                  <c:v>31.996044629999989</c:v>
                </c:pt>
                <c:pt idx="1364">
                  <c:v>31.98788703</c:v>
                </c:pt>
                <c:pt idx="1365">
                  <c:v>31.97972942999996</c:v>
                </c:pt>
                <c:pt idx="1366">
                  <c:v>31.97208167999996</c:v>
                </c:pt>
                <c:pt idx="1367">
                  <c:v>31.964331959999964</c:v>
                </c:pt>
                <c:pt idx="1368">
                  <c:v>31.955562539999924</c:v>
                </c:pt>
                <c:pt idx="1369">
                  <c:v>31.947914789999999</c:v>
                </c:pt>
                <c:pt idx="1370">
                  <c:v>31.940267040000002</c:v>
                </c:pt>
                <c:pt idx="1371">
                  <c:v>31.932313379999947</c:v>
                </c:pt>
                <c:pt idx="1372">
                  <c:v>31.924155780000035</c:v>
                </c:pt>
                <c:pt idx="1373">
                  <c:v>31.91579423999994</c:v>
                </c:pt>
                <c:pt idx="1374">
                  <c:v>31.908146489999947</c:v>
                </c:pt>
                <c:pt idx="1375">
                  <c:v>31.900192829999959</c:v>
                </c:pt>
                <c:pt idx="1376">
                  <c:v>31.894890390000043</c:v>
                </c:pt>
                <c:pt idx="1377">
                  <c:v>31.888466279999925</c:v>
                </c:pt>
                <c:pt idx="1378">
                  <c:v>31.878269279999959</c:v>
                </c:pt>
                <c:pt idx="1379">
                  <c:v>31.868888040000005</c:v>
                </c:pt>
                <c:pt idx="1380">
                  <c:v>31.862769839999924</c:v>
                </c:pt>
                <c:pt idx="1381">
                  <c:v>31.852878750000052</c:v>
                </c:pt>
                <c:pt idx="1382">
                  <c:v>31.845231000000002</c:v>
                </c:pt>
                <c:pt idx="1383">
                  <c:v>31.837277340000036</c:v>
                </c:pt>
                <c:pt idx="1384">
                  <c:v>31.828202010000002</c:v>
                </c:pt>
                <c:pt idx="1385">
                  <c:v>31.821064110000052</c:v>
                </c:pt>
                <c:pt idx="1386">
                  <c:v>31.8126006</c:v>
                </c:pt>
                <c:pt idx="1387">
                  <c:v>31.804646939999959</c:v>
                </c:pt>
                <c:pt idx="1388">
                  <c:v>31.79679524999996</c:v>
                </c:pt>
                <c:pt idx="1389">
                  <c:v>31.788841589999951</c:v>
                </c:pt>
                <c:pt idx="1390">
                  <c:v>31.781499750000002</c:v>
                </c:pt>
                <c:pt idx="1391">
                  <c:v>31.771098810000005</c:v>
                </c:pt>
                <c:pt idx="1392">
                  <c:v>31.76416485</c:v>
                </c:pt>
                <c:pt idx="1393">
                  <c:v>31.755497399999989</c:v>
                </c:pt>
                <c:pt idx="1394">
                  <c:v>31.748971319999999</c:v>
                </c:pt>
                <c:pt idx="1395">
                  <c:v>31.739284170000001</c:v>
                </c:pt>
                <c:pt idx="1396">
                  <c:v>31.731534450000005</c:v>
                </c:pt>
                <c:pt idx="1397">
                  <c:v>31.72592609999996</c:v>
                </c:pt>
                <c:pt idx="1398">
                  <c:v>31.717258650000051</c:v>
                </c:pt>
                <c:pt idx="1399">
                  <c:v>31.707877410000052</c:v>
                </c:pt>
                <c:pt idx="1400">
                  <c:v>31.699719809999959</c:v>
                </c:pt>
                <c:pt idx="1401">
                  <c:v>31.694213430000001</c:v>
                </c:pt>
                <c:pt idx="1402">
                  <c:v>31.685342039999924</c:v>
                </c:pt>
                <c:pt idx="1403">
                  <c:v>31.678815960000048</c:v>
                </c:pt>
                <c:pt idx="1404">
                  <c:v>31.670148510000001</c:v>
                </c:pt>
                <c:pt idx="1405">
                  <c:v>31.66331651999996</c:v>
                </c:pt>
                <c:pt idx="1406">
                  <c:v>31.654139220000001</c:v>
                </c:pt>
                <c:pt idx="1407">
                  <c:v>31.646185559999999</c:v>
                </c:pt>
                <c:pt idx="1408">
                  <c:v>31.639557509999999</c:v>
                </c:pt>
                <c:pt idx="1409">
                  <c:v>31.631195970000043</c:v>
                </c:pt>
                <c:pt idx="1410">
                  <c:v>31.625281709999999</c:v>
                </c:pt>
                <c:pt idx="1411">
                  <c:v>31.61549258999996</c:v>
                </c:pt>
                <c:pt idx="1412">
                  <c:v>31.6076409</c:v>
                </c:pt>
                <c:pt idx="1413">
                  <c:v>31.599687240000002</c:v>
                </c:pt>
                <c:pt idx="1414">
                  <c:v>31.591325699999999</c:v>
                </c:pt>
                <c:pt idx="1415">
                  <c:v>31.586533109999959</c:v>
                </c:pt>
                <c:pt idx="1416">
                  <c:v>31.577151870000005</c:v>
                </c:pt>
                <c:pt idx="1417">
                  <c:v>31.571339579999947</c:v>
                </c:pt>
                <c:pt idx="1418">
                  <c:v>31.56093864</c:v>
                </c:pt>
                <c:pt idx="1419">
                  <c:v>31.553494830000002</c:v>
                </c:pt>
                <c:pt idx="1420">
                  <c:v>31.545541169999989</c:v>
                </c:pt>
                <c:pt idx="1421">
                  <c:v>31.538607210000002</c:v>
                </c:pt>
                <c:pt idx="1422">
                  <c:v>31.530041730000001</c:v>
                </c:pt>
                <c:pt idx="1423">
                  <c:v>31.52361762</c:v>
                </c:pt>
                <c:pt idx="1424">
                  <c:v>31.516887600000043</c:v>
                </c:pt>
                <c:pt idx="1425">
                  <c:v>31.50669059999996</c:v>
                </c:pt>
                <c:pt idx="1426">
                  <c:v>31.49883891</c:v>
                </c:pt>
                <c:pt idx="1427">
                  <c:v>31.491802979999989</c:v>
                </c:pt>
                <c:pt idx="1428">
                  <c:v>31.483645379999924</c:v>
                </c:pt>
                <c:pt idx="1429">
                  <c:v>31.475589749999958</c:v>
                </c:pt>
                <c:pt idx="1430">
                  <c:v>31.467738060000002</c:v>
                </c:pt>
                <c:pt idx="1431">
                  <c:v>31.462333649999916</c:v>
                </c:pt>
                <c:pt idx="1432">
                  <c:v>31.454481959999999</c:v>
                </c:pt>
                <c:pt idx="1433">
                  <c:v>31.445610569999928</c:v>
                </c:pt>
                <c:pt idx="1434">
                  <c:v>31.437656910000001</c:v>
                </c:pt>
                <c:pt idx="1435">
                  <c:v>31.430824919999999</c:v>
                </c:pt>
                <c:pt idx="1436">
                  <c:v>31.422463379999947</c:v>
                </c:pt>
                <c:pt idx="1437">
                  <c:v>31.415427449999989</c:v>
                </c:pt>
                <c:pt idx="1438">
                  <c:v>31.40655606</c:v>
                </c:pt>
                <c:pt idx="1439">
                  <c:v>31.399622100000002</c:v>
                </c:pt>
                <c:pt idx="1440">
                  <c:v>31.392892079999989</c:v>
                </c:pt>
                <c:pt idx="1441">
                  <c:v>31.386467970000002</c:v>
                </c:pt>
                <c:pt idx="1442">
                  <c:v>31.378412339999951</c:v>
                </c:pt>
                <c:pt idx="1443">
                  <c:v>31.369031100000001</c:v>
                </c:pt>
                <c:pt idx="1444">
                  <c:v>31.36219910999996</c:v>
                </c:pt>
                <c:pt idx="1445">
                  <c:v>31.354041510000005</c:v>
                </c:pt>
                <c:pt idx="1446">
                  <c:v>31.346903610000005</c:v>
                </c:pt>
                <c:pt idx="1447">
                  <c:v>31.34058147</c:v>
                </c:pt>
                <c:pt idx="1448">
                  <c:v>31.332423869999989</c:v>
                </c:pt>
                <c:pt idx="1449">
                  <c:v>31.324470210000001</c:v>
                </c:pt>
                <c:pt idx="1450">
                  <c:v>31.316516549999989</c:v>
                </c:pt>
                <c:pt idx="1451">
                  <c:v>31.30866486</c:v>
                </c:pt>
                <c:pt idx="1452">
                  <c:v>31.301119079999989</c:v>
                </c:pt>
                <c:pt idx="1453">
                  <c:v>31.29438906</c:v>
                </c:pt>
                <c:pt idx="1454">
                  <c:v>31.286639339999915</c:v>
                </c:pt>
                <c:pt idx="1455">
                  <c:v>31.281030989999959</c:v>
                </c:pt>
                <c:pt idx="1456">
                  <c:v>31.27348521</c:v>
                </c:pt>
                <c:pt idx="1457">
                  <c:v>31.264817760000035</c:v>
                </c:pt>
                <c:pt idx="1458">
                  <c:v>31.256966070000001</c:v>
                </c:pt>
                <c:pt idx="1459">
                  <c:v>31.250745900000002</c:v>
                </c:pt>
                <c:pt idx="1460">
                  <c:v>31.24054889999994</c:v>
                </c:pt>
                <c:pt idx="1461">
                  <c:v>31.236062220000001</c:v>
                </c:pt>
                <c:pt idx="1462">
                  <c:v>31.227700680000002</c:v>
                </c:pt>
                <c:pt idx="1463">
                  <c:v>31.22076672</c:v>
                </c:pt>
                <c:pt idx="1464">
                  <c:v>31.214138670000001</c:v>
                </c:pt>
                <c:pt idx="1465">
                  <c:v>31.205573189999964</c:v>
                </c:pt>
                <c:pt idx="1466">
                  <c:v>31.197415590000031</c:v>
                </c:pt>
                <c:pt idx="1467">
                  <c:v>31.190889510000005</c:v>
                </c:pt>
                <c:pt idx="1468">
                  <c:v>31.183853580000001</c:v>
                </c:pt>
                <c:pt idx="1469">
                  <c:v>31.174778249999999</c:v>
                </c:pt>
                <c:pt idx="1470">
                  <c:v>31.168456110000001</c:v>
                </c:pt>
                <c:pt idx="1471">
                  <c:v>31.160298510000001</c:v>
                </c:pt>
                <c:pt idx="1472">
                  <c:v>31.151835000000052</c:v>
                </c:pt>
                <c:pt idx="1473">
                  <c:v>31.144289220000001</c:v>
                </c:pt>
                <c:pt idx="1474">
                  <c:v>31.137253290000043</c:v>
                </c:pt>
                <c:pt idx="1475">
                  <c:v>31.129911450000051</c:v>
                </c:pt>
                <c:pt idx="1476">
                  <c:v>31.12358931</c:v>
                </c:pt>
                <c:pt idx="1477">
                  <c:v>31.114921860000056</c:v>
                </c:pt>
                <c:pt idx="1478">
                  <c:v>31.10870169</c:v>
                </c:pt>
                <c:pt idx="1479">
                  <c:v>31.100850000000047</c:v>
                </c:pt>
                <c:pt idx="1480">
                  <c:v>31.09391604</c:v>
                </c:pt>
                <c:pt idx="1481">
                  <c:v>31.084636769999989</c:v>
                </c:pt>
                <c:pt idx="1482">
                  <c:v>31.077804780000047</c:v>
                </c:pt>
                <c:pt idx="1483">
                  <c:v>31.06995309000003</c:v>
                </c:pt>
                <c:pt idx="1484">
                  <c:v>31.062713219999925</c:v>
                </c:pt>
                <c:pt idx="1485">
                  <c:v>31.054657590000001</c:v>
                </c:pt>
                <c:pt idx="1486">
                  <c:v>31.046907870000002</c:v>
                </c:pt>
                <c:pt idx="1487">
                  <c:v>31.04007588</c:v>
                </c:pt>
                <c:pt idx="1488">
                  <c:v>31.033549799999989</c:v>
                </c:pt>
                <c:pt idx="1489">
                  <c:v>31.024168560000035</c:v>
                </c:pt>
                <c:pt idx="1490">
                  <c:v>31.016214900000001</c:v>
                </c:pt>
                <c:pt idx="1491">
                  <c:v>31.010606550000002</c:v>
                </c:pt>
                <c:pt idx="1492">
                  <c:v>31.00163319</c:v>
                </c:pt>
                <c:pt idx="1493">
                  <c:v>30.99459725999996</c:v>
                </c:pt>
                <c:pt idx="1494">
                  <c:v>30.986643599999915</c:v>
                </c:pt>
                <c:pt idx="1495">
                  <c:v>30.980729339999904</c:v>
                </c:pt>
                <c:pt idx="1496">
                  <c:v>30.972061889999964</c:v>
                </c:pt>
                <c:pt idx="1497">
                  <c:v>30.966351569999986</c:v>
                </c:pt>
                <c:pt idx="1498">
                  <c:v>30.958091999999986</c:v>
                </c:pt>
                <c:pt idx="1499">
                  <c:v>30.952483649999959</c:v>
                </c:pt>
                <c:pt idx="1500">
                  <c:v>30.944326049999951</c:v>
                </c:pt>
                <c:pt idx="1501">
                  <c:v>30.938615729999999</c:v>
                </c:pt>
                <c:pt idx="1502">
                  <c:v>30.931579800000002</c:v>
                </c:pt>
                <c:pt idx="1503">
                  <c:v>30.924747809999936</c:v>
                </c:pt>
                <c:pt idx="1504">
                  <c:v>30.918629609999947</c:v>
                </c:pt>
                <c:pt idx="1505">
                  <c:v>30.913837019999999</c:v>
                </c:pt>
                <c:pt idx="1506">
                  <c:v>30.913429140000002</c:v>
                </c:pt>
                <c:pt idx="1507">
                  <c:v>30.903232139999947</c:v>
                </c:pt>
                <c:pt idx="1508">
                  <c:v>30.890383920000001</c:v>
                </c:pt>
                <c:pt idx="1509">
                  <c:v>30.88457163</c:v>
                </c:pt>
                <c:pt idx="1510">
                  <c:v>30.874986450000051</c:v>
                </c:pt>
                <c:pt idx="1511">
                  <c:v>30.870805680000039</c:v>
                </c:pt>
                <c:pt idx="1512">
                  <c:v>30.862342169999959</c:v>
                </c:pt>
                <c:pt idx="1513">
                  <c:v>30.856937760000047</c:v>
                </c:pt>
                <c:pt idx="1514">
                  <c:v>30.84939198</c:v>
                </c:pt>
                <c:pt idx="1515">
                  <c:v>30.841438320000005</c:v>
                </c:pt>
                <c:pt idx="1516">
                  <c:v>30.833892540000001</c:v>
                </c:pt>
                <c:pt idx="1517">
                  <c:v>30.826040850000002</c:v>
                </c:pt>
                <c:pt idx="1518">
                  <c:v>30.818189159999999</c:v>
                </c:pt>
                <c:pt idx="1519">
                  <c:v>30.809011860000005</c:v>
                </c:pt>
                <c:pt idx="1520">
                  <c:v>30.804831090000043</c:v>
                </c:pt>
                <c:pt idx="1521">
                  <c:v>30.798712889999916</c:v>
                </c:pt>
                <c:pt idx="1522">
                  <c:v>30.789433619999951</c:v>
                </c:pt>
                <c:pt idx="1523">
                  <c:v>30.781581930000002</c:v>
                </c:pt>
                <c:pt idx="1524">
                  <c:v>30.77597357999996</c:v>
                </c:pt>
                <c:pt idx="1525">
                  <c:v>30.769447499999959</c:v>
                </c:pt>
                <c:pt idx="1526">
                  <c:v>30.762309599999924</c:v>
                </c:pt>
                <c:pt idx="1527">
                  <c:v>30.75547761</c:v>
                </c:pt>
                <c:pt idx="1528">
                  <c:v>30.746912130000002</c:v>
                </c:pt>
                <c:pt idx="1529">
                  <c:v>30.740691959999989</c:v>
                </c:pt>
                <c:pt idx="1530">
                  <c:v>30.732942239999947</c:v>
                </c:pt>
                <c:pt idx="1531">
                  <c:v>30.725600399999959</c:v>
                </c:pt>
                <c:pt idx="1532">
                  <c:v>30.717850680000051</c:v>
                </c:pt>
                <c:pt idx="1533">
                  <c:v>30.711630509999964</c:v>
                </c:pt>
                <c:pt idx="1534">
                  <c:v>30.705002459999989</c:v>
                </c:pt>
                <c:pt idx="1535">
                  <c:v>30.697558650000047</c:v>
                </c:pt>
                <c:pt idx="1536">
                  <c:v>30.68919711000003</c:v>
                </c:pt>
                <c:pt idx="1537">
                  <c:v>30.682772999999951</c:v>
                </c:pt>
                <c:pt idx="1538">
                  <c:v>30.674819339999999</c:v>
                </c:pt>
                <c:pt idx="1539">
                  <c:v>30.66808932</c:v>
                </c:pt>
                <c:pt idx="1540">
                  <c:v>30.661971120000075</c:v>
                </c:pt>
                <c:pt idx="1541">
                  <c:v>30.655547009999989</c:v>
                </c:pt>
                <c:pt idx="1542">
                  <c:v>30.648409109999989</c:v>
                </c:pt>
                <c:pt idx="1543">
                  <c:v>30.639537720000035</c:v>
                </c:pt>
                <c:pt idx="1544">
                  <c:v>30.634337250000005</c:v>
                </c:pt>
                <c:pt idx="1545">
                  <c:v>30.627301320000043</c:v>
                </c:pt>
                <c:pt idx="1546">
                  <c:v>30.622406760000001</c:v>
                </c:pt>
                <c:pt idx="1547">
                  <c:v>30.614860980000067</c:v>
                </c:pt>
                <c:pt idx="1548">
                  <c:v>30.605683680000002</c:v>
                </c:pt>
                <c:pt idx="1549">
                  <c:v>30.597118200000001</c:v>
                </c:pt>
                <c:pt idx="1550">
                  <c:v>30.589776360000002</c:v>
                </c:pt>
                <c:pt idx="1551">
                  <c:v>30.58671725999994</c:v>
                </c:pt>
                <c:pt idx="1552">
                  <c:v>30.57794784</c:v>
                </c:pt>
                <c:pt idx="1553">
                  <c:v>30.571829640000001</c:v>
                </c:pt>
                <c:pt idx="1554">
                  <c:v>30.56479371</c:v>
                </c:pt>
                <c:pt idx="1555">
                  <c:v>30.557247929999999</c:v>
                </c:pt>
                <c:pt idx="1556">
                  <c:v>30.551741549999964</c:v>
                </c:pt>
                <c:pt idx="1557">
                  <c:v>30.54225834</c:v>
                </c:pt>
                <c:pt idx="1558">
                  <c:v>30.536548020000001</c:v>
                </c:pt>
                <c:pt idx="1559">
                  <c:v>30.531653460000047</c:v>
                </c:pt>
                <c:pt idx="1560">
                  <c:v>30.52318994999996</c:v>
                </c:pt>
                <c:pt idx="1561">
                  <c:v>30.516255990000047</c:v>
                </c:pt>
                <c:pt idx="1562">
                  <c:v>30.509118090000001</c:v>
                </c:pt>
                <c:pt idx="1563">
                  <c:v>30.501878220000052</c:v>
                </c:pt>
                <c:pt idx="1564">
                  <c:v>30.49667775</c:v>
                </c:pt>
                <c:pt idx="1565">
                  <c:v>30.489743789999924</c:v>
                </c:pt>
                <c:pt idx="1566">
                  <c:v>30.483727559999924</c:v>
                </c:pt>
                <c:pt idx="1567">
                  <c:v>30.474550260000001</c:v>
                </c:pt>
                <c:pt idx="1568">
                  <c:v>30.467310390000002</c:v>
                </c:pt>
                <c:pt idx="1569">
                  <c:v>30.460682339999924</c:v>
                </c:pt>
                <c:pt idx="1570">
                  <c:v>30.452830649999989</c:v>
                </c:pt>
                <c:pt idx="1571">
                  <c:v>30.44885382</c:v>
                </c:pt>
                <c:pt idx="1572">
                  <c:v>30.440696219999936</c:v>
                </c:pt>
                <c:pt idx="1573">
                  <c:v>30.43366028999996</c:v>
                </c:pt>
                <c:pt idx="1574">
                  <c:v>30.427746029999959</c:v>
                </c:pt>
                <c:pt idx="1575">
                  <c:v>30.41918055</c:v>
                </c:pt>
                <c:pt idx="1576">
                  <c:v>30.412246589999924</c:v>
                </c:pt>
                <c:pt idx="1577">
                  <c:v>30.40602642</c:v>
                </c:pt>
                <c:pt idx="1578">
                  <c:v>30.398174730000001</c:v>
                </c:pt>
                <c:pt idx="1579">
                  <c:v>30.39083288999996</c:v>
                </c:pt>
                <c:pt idx="1580">
                  <c:v>30.38420483999996</c:v>
                </c:pt>
                <c:pt idx="1581">
                  <c:v>30.376455120000056</c:v>
                </c:pt>
                <c:pt idx="1582">
                  <c:v>30.370132979999958</c:v>
                </c:pt>
                <c:pt idx="1583">
                  <c:v>30.363810839999989</c:v>
                </c:pt>
                <c:pt idx="1584">
                  <c:v>30.356978850000047</c:v>
                </c:pt>
                <c:pt idx="1585">
                  <c:v>30.350962620000043</c:v>
                </c:pt>
                <c:pt idx="1586">
                  <c:v>30.34494639</c:v>
                </c:pt>
                <c:pt idx="1587">
                  <c:v>30.339440010000001</c:v>
                </c:pt>
                <c:pt idx="1588">
                  <c:v>30.330160740000039</c:v>
                </c:pt>
                <c:pt idx="1589">
                  <c:v>30.321901170000043</c:v>
                </c:pt>
                <c:pt idx="1590">
                  <c:v>30.317822370000005</c:v>
                </c:pt>
                <c:pt idx="1591">
                  <c:v>30.309052950000005</c:v>
                </c:pt>
                <c:pt idx="1592">
                  <c:v>30.302730809999947</c:v>
                </c:pt>
                <c:pt idx="1593">
                  <c:v>30.296000790000001</c:v>
                </c:pt>
                <c:pt idx="1594">
                  <c:v>30.288556979999925</c:v>
                </c:pt>
                <c:pt idx="1595">
                  <c:v>30.284274240000002</c:v>
                </c:pt>
                <c:pt idx="1596">
                  <c:v>30.275300879999936</c:v>
                </c:pt>
                <c:pt idx="1597">
                  <c:v>30.2708142</c:v>
                </c:pt>
                <c:pt idx="1598">
                  <c:v>30.263268419999999</c:v>
                </c:pt>
                <c:pt idx="1599">
                  <c:v>30.25623248999996</c:v>
                </c:pt>
                <c:pt idx="1600">
                  <c:v>30.250216260000002</c:v>
                </c:pt>
                <c:pt idx="1601">
                  <c:v>30.243384269999989</c:v>
                </c:pt>
                <c:pt idx="1602">
                  <c:v>30.235838489999999</c:v>
                </c:pt>
                <c:pt idx="1603">
                  <c:v>30.23012817</c:v>
                </c:pt>
                <c:pt idx="1604">
                  <c:v>30.223194209999964</c:v>
                </c:pt>
                <c:pt idx="1605">
                  <c:v>30.216974040000043</c:v>
                </c:pt>
                <c:pt idx="1606">
                  <c:v>30.21065190000003</c:v>
                </c:pt>
                <c:pt idx="1607">
                  <c:v>30.20167854</c:v>
                </c:pt>
                <c:pt idx="1608">
                  <c:v>30.196070190000043</c:v>
                </c:pt>
                <c:pt idx="1609">
                  <c:v>30.190155930000035</c:v>
                </c:pt>
                <c:pt idx="1610">
                  <c:v>30.18311999999996</c:v>
                </c:pt>
                <c:pt idx="1611">
                  <c:v>30.177817560000047</c:v>
                </c:pt>
                <c:pt idx="1612">
                  <c:v>30.172311180000001</c:v>
                </c:pt>
                <c:pt idx="1613">
                  <c:v>30.165275250000001</c:v>
                </c:pt>
                <c:pt idx="1614">
                  <c:v>30.158137350000001</c:v>
                </c:pt>
                <c:pt idx="1615">
                  <c:v>30.150387630000001</c:v>
                </c:pt>
                <c:pt idx="1616">
                  <c:v>30.144371400000043</c:v>
                </c:pt>
                <c:pt idx="1617">
                  <c:v>30.137947290000035</c:v>
                </c:pt>
                <c:pt idx="1618">
                  <c:v>30.130707420000043</c:v>
                </c:pt>
                <c:pt idx="1619">
                  <c:v>30.12305967</c:v>
                </c:pt>
                <c:pt idx="1620">
                  <c:v>30.118572990000001</c:v>
                </c:pt>
                <c:pt idx="1621">
                  <c:v>30.110415390000036</c:v>
                </c:pt>
                <c:pt idx="1622">
                  <c:v>30.10378734</c:v>
                </c:pt>
                <c:pt idx="1623">
                  <c:v>30.09889278</c:v>
                </c:pt>
                <c:pt idx="1624">
                  <c:v>30.090633209999947</c:v>
                </c:pt>
                <c:pt idx="1625">
                  <c:v>30.084922889999959</c:v>
                </c:pt>
                <c:pt idx="1626">
                  <c:v>30.07870271999996</c:v>
                </c:pt>
                <c:pt idx="1627">
                  <c:v>30.071870730000043</c:v>
                </c:pt>
                <c:pt idx="1628">
                  <c:v>30.06595647</c:v>
                </c:pt>
                <c:pt idx="1629">
                  <c:v>30.059328420000035</c:v>
                </c:pt>
                <c:pt idx="1630">
                  <c:v>30.053924009999999</c:v>
                </c:pt>
                <c:pt idx="1631">
                  <c:v>30.046582169999986</c:v>
                </c:pt>
                <c:pt idx="1632">
                  <c:v>30.039954120000075</c:v>
                </c:pt>
                <c:pt idx="1633">
                  <c:v>30.034141829999999</c:v>
                </c:pt>
                <c:pt idx="1634">
                  <c:v>30.02741181</c:v>
                </c:pt>
                <c:pt idx="1635">
                  <c:v>30.020069970000002</c:v>
                </c:pt>
                <c:pt idx="1636">
                  <c:v>30.014869500000035</c:v>
                </c:pt>
                <c:pt idx="1637">
                  <c:v>30.00824145</c:v>
                </c:pt>
                <c:pt idx="1638">
                  <c:v>30.00232718999996</c:v>
                </c:pt>
                <c:pt idx="1639">
                  <c:v>29.995801109999999</c:v>
                </c:pt>
                <c:pt idx="1640">
                  <c:v>29.990906550000002</c:v>
                </c:pt>
                <c:pt idx="1641">
                  <c:v>29.982341069999947</c:v>
                </c:pt>
                <c:pt idx="1642">
                  <c:v>29.975611049999959</c:v>
                </c:pt>
                <c:pt idx="1643">
                  <c:v>29.969594819999958</c:v>
                </c:pt>
                <c:pt idx="1644">
                  <c:v>29.964700259999951</c:v>
                </c:pt>
                <c:pt idx="1645">
                  <c:v>29.958887969999999</c:v>
                </c:pt>
                <c:pt idx="1646">
                  <c:v>29.951954010000048</c:v>
                </c:pt>
                <c:pt idx="1647">
                  <c:v>29.94400035</c:v>
                </c:pt>
                <c:pt idx="1648">
                  <c:v>29.938188060000005</c:v>
                </c:pt>
                <c:pt idx="1649">
                  <c:v>29.935230929999989</c:v>
                </c:pt>
                <c:pt idx="1650">
                  <c:v>29.927379239999951</c:v>
                </c:pt>
                <c:pt idx="1651">
                  <c:v>29.92156694999996</c:v>
                </c:pt>
                <c:pt idx="1652">
                  <c:v>29.913817229999999</c:v>
                </c:pt>
                <c:pt idx="1653">
                  <c:v>29.907800999999999</c:v>
                </c:pt>
                <c:pt idx="1654">
                  <c:v>29.902600529999951</c:v>
                </c:pt>
                <c:pt idx="1655">
                  <c:v>29.896788239999989</c:v>
                </c:pt>
                <c:pt idx="1656">
                  <c:v>29.891281859999999</c:v>
                </c:pt>
                <c:pt idx="1657">
                  <c:v>29.883940020000001</c:v>
                </c:pt>
                <c:pt idx="1658">
                  <c:v>29.877108030000031</c:v>
                </c:pt>
                <c:pt idx="1659">
                  <c:v>29.872213470000002</c:v>
                </c:pt>
                <c:pt idx="1660">
                  <c:v>29.865483449999989</c:v>
                </c:pt>
                <c:pt idx="1661">
                  <c:v>29.86048692</c:v>
                </c:pt>
                <c:pt idx="1662">
                  <c:v>29.854878570000043</c:v>
                </c:pt>
                <c:pt idx="1663">
                  <c:v>29.84784264</c:v>
                </c:pt>
                <c:pt idx="1664">
                  <c:v>29.842744139999951</c:v>
                </c:pt>
                <c:pt idx="1665">
                  <c:v>29.837747610000001</c:v>
                </c:pt>
                <c:pt idx="1666">
                  <c:v>29.830609710000001</c:v>
                </c:pt>
                <c:pt idx="1667">
                  <c:v>29.823981660000047</c:v>
                </c:pt>
                <c:pt idx="1668">
                  <c:v>29.81918907</c:v>
                </c:pt>
                <c:pt idx="1669">
                  <c:v>29.813580720000047</c:v>
                </c:pt>
                <c:pt idx="1670">
                  <c:v>29.807666460000039</c:v>
                </c:pt>
                <c:pt idx="1671">
                  <c:v>29.801548260000001</c:v>
                </c:pt>
                <c:pt idx="1672">
                  <c:v>29.793288690000001</c:v>
                </c:pt>
                <c:pt idx="1673">
                  <c:v>29.787476399999989</c:v>
                </c:pt>
                <c:pt idx="1674">
                  <c:v>29.78400942</c:v>
                </c:pt>
                <c:pt idx="1675">
                  <c:v>29.777381370000001</c:v>
                </c:pt>
                <c:pt idx="1676">
                  <c:v>29.77269074999996</c:v>
                </c:pt>
                <c:pt idx="1677">
                  <c:v>29.765144969999959</c:v>
                </c:pt>
                <c:pt idx="1678">
                  <c:v>29.759638590000002</c:v>
                </c:pt>
                <c:pt idx="1679">
                  <c:v>29.75321448</c:v>
                </c:pt>
                <c:pt idx="1680">
                  <c:v>29.747096279999951</c:v>
                </c:pt>
                <c:pt idx="1681">
                  <c:v>29.741997780000005</c:v>
                </c:pt>
                <c:pt idx="1682">
                  <c:v>29.735471700000005</c:v>
                </c:pt>
                <c:pt idx="1683">
                  <c:v>29.73016926</c:v>
                </c:pt>
                <c:pt idx="1684">
                  <c:v>29.723541209999951</c:v>
                </c:pt>
                <c:pt idx="1685">
                  <c:v>29.718034829999986</c:v>
                </c:pt>
                <c:pt idx="1686">
                  <c:v>29.71263042</c:v>
                </c:pt>
                <c:pt idx="1687">
                  <c:v>29.707429950000002</c:v>
                </c:pt>
                <c:pt idx="1688">
                  <c:v>29.70019007999996</c:v>
                </c:pt>
                <c:pt idx="1689">
                  <c:v>29.694887640000047</c:v>
                </c:pt>
                <c:pt idx="1690">
                  <c:v>29.689483229999986</c:v>
                </c:pt>
                <c:pt idx="1691">
                  <c:v>29.685506399999959</c:v>
                </c:pt>
                <c:pt idx="1692">
                  <c:v>29.67806259</c:v>
                </c:pt>
                <c:pt idx="1693">
                  <c:v>29.673168030000031</c:v>
                </c:pt>
                <c:pt idx="1694">
                  <c:v>29.668375440000005</c:v>
                </c:pt>
                <c:pt idx="1695">
                  <c:v>29.660625719999999</c:v>
                </c:pt>
                <c:pt idx="1696">
                  <c:v>29.65552722</c:v>
                </c:pt>
                <c:pt idx="1697">
                  <c:v>29.64940902</c:v>
                </c:pt>
                <c:pt idx="1698">
                  <c:v>29.644514460000035</c:v>
                </c:pt>
                <c:pt idx="1699">
                  <c:v>29.63951793</c:v>
                </c:pt>
                <c:pt idx="1700">
                  <c:v>29.633297760000048</c:v>
                </c:pt>
                <c:pt idx="1701">
                  <c:v>29.627893350000043</c:v>
                </c:pt>
                <c:pt idx="1702">
                  <c:v>29.622998790000043</c:v>
                </c:pt>
                <c:pt idx="1703">
                  <c:v>29.617594380000035</c:v>
                </c:pt>
                <c:pt idx="1704">
                  <c:v>29.612495880000001</c:v>
                </c:pt>
                <c:pt idx="1705">
                  <c:v>29.605154039999999</c:v>
                </c:pt>
                <c:pt idx="1706">
                  <c:v>29.600565390000035</c:v>
                </c:pt>
                <c:pt idx="1707">
                  <c:v>29.595160979999989</c:v>
                </c:pt>
                <c:pt idx="1708">
                  <c:v>29.589858540000005</c:v>
                </c:pt>
                <c:pt idx="1709">
                  <c:v>29.584862010000005</c:v>
                </c:pt>
                <c:pt idx="1710">
                  <c:v>29.579763509999989</c:v>
                </c:pt>
                <c:pt idx="1711">
                  <c:v>29.575174860000001</c:v>
                </c:pt>
                <c:pt idx="1712">
                  <c:v>29.567425140000001</c:v>
                </c:pt>
                <c:pt idx="1713">
                  <c:v>29.562428609999959</c:v>
                </c:pt>
                <c:pt idx="1714">
                  <c:v>29.55651435</c:v>
                </c:pt>
                <c:pt idx="1715">
                  <c:v>29.550498120000043</c:v>
                </c:pt>
                <c:pt idx="1716">
                  <c:v>29.547031140000001</c:v>
                </c:pt>
                <c:pt idx="1717">
                  <c:v>29.541626729999987</c:v>
                </c:pt>
                <c:pt idx="1718">
                  <c:v>29.537547929999999</c:v>
                </c:pt>
                <c:pt idx="1719">
                  <c:v>29.530613969999987</c:v>
                </c:pt>
                <c:pt idx="1720">
                  <c:v>29.525719409999951</c:v>
                </c:pt>
                <c:pt idx="1721">
                  <c:v>29.519295300000035</c:v>
                </c:pt>
                <c:pt idx="1722">
                  <c:v>29.515114530000002</c:v>
                </c:pt>
                <c:pt idx="1723">
                  <c:v>29.509914060000035</c:v>
                </c:pt>
                <c:pt idx="1724">
                  <c:v>29.504611619999999</c:v>
                </c:pt>
                <c:pt idx="1725">
                  <c:v>29.500124939999989</c:v>
                </c:pt>
                <c:pt idx="1726">
                  <c:v>29.49339492</c:v>
                </c:pt>
                <c:pt idx="1727">
                  <c:v>29.487582629999959</c:v>
                </c:pt>
                <c:pt idx="1728">
                  <c:v>29.482586099999924</c:v>
                </c:pt>
                <c:pt idx="1729">
                  <c:v>29.476875780000043</c:v>
                </c:pt>
                <c:pt idx="1730">
                  <c:v>29.472491069999986</c:v>
                </c:pt>
                <c:pt idx="1731">
                  <c:v>29.466372869999951</c:v>
                </c:pt>
                <c:pt idx="1732">
                  <c:v>29.461784220000002</c:v>
                </c:pt>
                <c:pt idx="1733">
                  <c:v>29.456277840000002</c:v>
                </c:pt>
                <c:pt idx="1734">
                  <c:v>29.451791159999999</c:v>
                </c:pt>
                <c:pt idx="1735">
                  <c:v>29.44557098999994</c:v>
                </c:pt>
                <c:pt idx="1736">
                  <c:v>29.440166579999936</c:v>
                </c:pt>
                <c:pt idx="1737">
                  <c:v>29.434354290000005</c:v>
                </c:pt>
                <c:pt idx="1738">
                  <c:v>29.429969580000002</c:v>
                </c:pt>
                <c:pt idx="1739">
                  <c:v>29.42527896</c:v>
                </c:pt>
                <c:pt idx="1740">
                  <c:v>29.420792279999912</c:v>
                </c:pt>
                <c:pt idx="1741">
                  <c:v>29.414674080000001</c:v>
                </c:pt>
                <c:pt idx="1742">
                  <c:v>29.408351939999989</c:v>
                </c:pt>
                <c:pt idx="1743">
                  <c:v>29.40457904999996</c:v>
                </c:pt>
                <c:pt idx="1744">
                  <c:v>29.40019433999996</c:v>
                </c:pt>
                <c:pt idx="1745">
                  <c:v>29.394076139999999</c:v>
                </c:pt>
                <c:pt idx="1746">
                  <c:v>29.389691429999999</c:v>
                </c:pt>
                <c:pt idx="1747">
                  <c:v>29.383267320000005</c:v>
                </c:pt>
                <c:pt idx="1748">
                  <c:v>29.37908655</c:v>
                </c:pt>
                <c:pt idx="1749">
                  <c:v>29.37582351</c:v>
                </c:pt>
                <c:pt idx="1750">
                  <c:v>29.369909249999989</c:v>
                </c:pt>
                <c:pt idx="1751">
                  <c:v>29.365626509999924</c:v>
                </c:pt>
                <c:pt idx="1752">
                  <c:v>29.360018159999999</c:v>
                </c:pt>
                <c:pt idx="1753">
                  <c:v>29.35512359999996</c:v>
                </c:pt>
                <c:pt idx="1754">
                  <c:v>29.3510448</c:v>
                </c:pt>
                <c:pt idx="1755">
                  <c:v>29.345028569999986</c:v>
                </c:pt>
                <c:pt idx="1756">
                  <c:v>29.340032039999951</c:v>
                </c:pt>
                <c:pt idx="1757">
                  <c:v>29.33513748</c:v>
                </c:pt>
                <c:pt idx="1758">
                  <c:v>29.330956710000049</c:v>
                </c:pt>
                <c:pt idx="1759">
                  <c:v>29.324634569999986</c:v>
                </c:pt>
                <c:pt idx="1760">
                  <c:v>29.32137153</c:v>
                </c:pt>
                <c:pt idx="1761">
                  <c:v>29.317394700000047</c:v>
                </c:pt>
                <c:pt idx="1762">
                  <c:v>29.311174530000031</c:v>
                </c:pt>
                <c:pt idx="1763">
                  <c:v>29.30444451</c:v>
                </c:pt>
                <c:pt idx="1764">
                  <c:v>29.301793289999964</c:v>
                </c:pt>
                <c:pt idx="1765">
                  <c:v>29.296592819999951</c:v>
                </c:pt>
                <c:pt idx="1766">
                  <c:v>29.29180023</c:v>
                </c:pt>
                <c:pt idx="1767">
                  <c:v>29.286191879999951</c:v>
                </c:pt>
                <c:pt idx="1768">
                  <c:v>29.282011109999964</c:v>
                </c:pt>
                <c:pt idx="1769">
                  <c:v>29.276096850000002</c:v>
                </c:pt>
                <c:pt idx="1770">
                  <c:v>29.272120019999964</c:v>
                </c:pt>
                <c:pt idx="1771">
                  <c:v>29.266613639999925</c:v>
                </c:pt>
                <c:pt idx="1772">
                  <c:v>29.26059740999996</c:v>
                </c:pt>
                <c:pt idx="1773">
                  <c:v>29.258150130000001</c:v>
                </c:pt>
                <c:pt idx="1774">
                  <c:v>29.252847689999989</c:v>
                </c:pt>
                <c:pt idx="1775">
                  <c:v>29.248768889999951</c:v>
                </c:pt>
                <c:pt idx="1776">
                  <c:v>29.24336448</c:v>
                </c:pt>
                <c:pt idx="1777">
                  <c:v>29.23816401000003</c:v>
                </c:pt>
                <c:pt idx="1778">
                  <c:v>29.233575360000035</c:v>
                </c:pt>
                <c:pt idx="1779">
                  <c:v>29.231230050000001</c:v>
                </c:pt>
                <c:pt idx="1780">
                  <c:v>29.225213819999947</c:v>
                </c:pt>
                <c:pt idx="1781">
                  <c:v>29.21929956</c:v>
                </c:pt>
                <c:pt idx="1782">
                  <c:v>29.215118790000005</c:v>
                </c:pt>
                <c:pt idx="1783">
                  <c:v>29.209612410000002</c:v>
                </c:pt>
                <c:pt idx="1784">
                  <c:v>29.204513909999989</c:v>
                </c:pt>
                <c:pt idx="1785">
                  <c:v>29.197477979999999</c:v>
                </c:pt>
                <c:pt idx="1786">
                  <c:v>29.193603119999999</c:v>
                </c:pt>
                <c:pt idx="1787">
                  <c:v>29.191869630000031</c:v>
                </c:pt>
                <c:pt idx="1788">
                  <c:v>29.185037639999951</c:v>
                </c:pt>
                <c:pt idx="1789">
                  <c:v>29.1797352</c:v>
                </c:pt>
                <c:pt idx="1790">
                  <c:v>29.174840639999999</c:v>
                </c:pt>
                <c:pt idx="1791">
                  <c:v>29.169538200000002</c:v>
                </c:pt>
                <c:pt idx="1792">
                  <c:v>29.16484758</c:v>
                </c:pt>
                <c:pt idx="1793">
                  <c:v>29.160360900000001</c:v>
                </c:pt>
                <c:pt idx="1794">
                  <c:v>29.154548609999999</c:v>
                </c:pt>
                <c:pt idx="1795">
                  <c:v>29.151183600000035</c:v>
                </c:pt>
                <c:pt idx="1796">
                  <c:v>29.147002830000002</c:v>
                </c:pt>
                <c:pt idx="1797">
                  <c:v>29.139660989999999</c:v>
                </c:pt>
                <c:pt idx="1798">
                  <c:v>29.134460520000047</c:v>
                </c:pt>
                <c:pt idx="1799">
                  <c:v>29.130381720000056</c:v>
                </c:pt>
                <c:pt idx="1800">
                  <c:v>29.125181250000001</c:v>
                </c:pt>
                <c:pt idx="1801">
                  <c:v>29.121204420000051</c:v>
                </c:pt>
                <c:pt idx="1802">
                  <c:v>29.116105920000056</c:v>
                </c:pt>
                <c:pt idx="1803">
                  <c:v>29.11161924</c:v>
                </c:pt>
                <c:pt idx="1804">
                  <c:v>29.10550104</c:v>
                </c:pt>
                <c:pt idx="1805">
                  <c:v>29.100810420000052</c:v>
                </c:pt>
                <c:pt idx="1806">
                  <c:v>29.097445409999999</c:v>
                </c:pt>
                <c:pt idx="1807">
                  <c:v>29.09071539</c:v>
                </c:pt>
                <c:pt idx="1808">
                  <c:v>29.086024770000002</c:v>
                </c:pt>
                <c:pt idx="1809">
                  <c:v>29.0808243</c:v>
                </c:pt>
                <c:pt idx="1810">
                  <c:v>29.078173079999964</c:v>
                </c:pt>
                <c:pt idx="1811">
                  <c:v>29.070423359999989</c:v>
                </c:pt>
                <c:pt idx="1812">
                  <c:v>29.067466229999987</c:v>
                </c:pt>
                <c:pt idx="1813">
                  <c:v>29.06318349</c:v>
                </c:pt>
                <c:pt idx="1814">
                  <c:v>29.05777908</c:v>
                </c:pt>
                <c:pt idx="1815">
                  <c:v>29.051762849999989</c:v>
                </c:pt>
                <c:pt idx="1816">
                  <c:v>29.048601780000002</c:v>
                </c:pt>
                <c:pt idx="1817">
                  <c:v>29.042891460000035</c:v>
                </c:pt>
                <c:pt idx="1818">
                  <c:v>29.038098869999999</c:v>
                </c:pt>
                <c:pt idx="1819">
                  <c:v>29.032286579999951</c:v>
                </c:pt>
                <c:pt idx="1820">
                  <c:v>29.027290050000001</c:v>
                </c:pt>
                <c:pt idx="1821">
                  <c:v>29.021783669999987</c:v>
                </c:pt>
                <c:pt idx="1822">
                  <c:v>29.01811275</c:v>
                </c:pt>
                <c:pt idx="1823">
                  <c:v>29.012504400000001</c:v>
                </c:pt>
                <c:pt idx="1824">
                  <c:v>29.008323629999989</c:v>
                </c:pt>
                <c:pt idx="1825">
                  <c:v>29.003734979999951</c:v>
                </c:pt>
                <c:pt idx="1826">
                  <c:v>28.997106929999987</c:v>
                </c:pt>
                <c:pt idx="1827">
                  <c:v>28.990682819999947</c:v>
                </c:pt>
                <c:pt idx="1828">
                  <c:v>28.986705989999951</c:v>
                </c:pt>
                <c:pt idx="1829">
                  <c:v>28.983137039999924</c:v>
                </c:pt>
                <c:pt idx="1830">
                  <c:v>28.977936569999986</c:v>
                </c:pt>
                <c:pt idx="1831">
                  <c:v>28.973347920000002</c:v>
                </c:pt>
                <c:pt idx="1832">
                  <c:v>28.967943509999959</c:v>
                </c:pt>
                <c:pt idx="1833">
                  <c:v>28.964170620000001</c:v>
                </c:pt>
                <c:pt idx="1834">
                  <c:v>28.956726809999925</c:v>
                </c:pt>
                <c:pt idx="1835">
                  <c:v>28.9543815</c:v>
                </c:pt>
                <c:pt idx="1836">
                  <c:v>28.949282999999959</c:v>
                </c:pt>
                <c:pt idx="1837">
                  <c:v>28.94449041</c:v>
                </c:pt>
                <c:pt idx="1838">
                  <c:v>28.938882060000001</c:v>
                </c:pt>
                <c:pt idx="1839">
                  <c:v>28.934803259999999</c:v>
                </c:pt>
                <c:pt idx="1840">
                  <c:v>28.93021461</c:v>
                </c:pt>
                <c:pt idx="1841">
                  <c:v>28.924606259999951</c:v>
                </c:pt>
                <c:pt idx="1842">
                  <c:v>28.919507760000005</c:v>
                </c:pt>
                <c:pt idx="1843">
                  <c:v>28.913593499999987</c:v>
                </c:pt>
                <c:pt idx="1844">
                  <c:v>28.91063636999996</c:v>
                </c:pt>
                <c:pt idx="1845">
                  <c:v>28.904314229999986</c:v>
                </c:pt>
                <c:pt idx="1846">
                  <c:v>28.900337400000002</c:v>
                </c:pt>
                <c:pt idx="1847">
                  <c:v>28.897176330000001</c:v>
                </c:pt>
                <c:pt idx="1848">
                  <c:v>28.891160100000043</c:v>
                </c:pt>
                <c:pt idx="1849">
                  <c:v>28.88351234999994</c:v>
                </c:pt>
                <c:pt idx="1850">
                  <c:v>28.879535520000001</c:v>
                </c:pt>
                <c:pt idx="1851">
                  <c:v>28.874131110000043</c:v>
                </c:pt>
                <c:pt idx="1852">
                  <c:v>28.868522759999959</c:v>
                </c:pt>
                <c:pt idx="1853">
                  <c:v>28.864953809999999</c:v>
                </c:pt>
                <c:pt idx="1854">
                  <c:v>28.860365160000043</c:v>
                </c:pt>
                <c:pt idx="1855">
                  <c:v>28.85740803000003</c:v>
                </c:pt>
                <c:pt idx="1856">
                  <c:v>28.850474070000001</c:v>
                </c:pt>
                <c:pt idx="1857">
                  <c:v>28.847007090000005</c:v>
                </c:pt>
                <c:pt idx="1858">
                  <c:v>28.840990860000005</c:v>
                </c:pt>
                <c:pt idx="1859">
                  <c:v>28.834566750000043</c:v>
                </c:pt>
                <c:pt idx="1860">
                  <c:v>28.829774159999999</c:v>
                </c:pt>
                <c:pt idx="1861">
                  <c:v>28.82528748</c:v>
                </c:pt>
                <c:pt idx="1862">
                  <c:v>28.820596860000002</c:v>
                </c:pt>
                <c:pt idx="1863">
                  <c:v>28.815498359999999</c:v>
                </c:pt>
                <c:pt idx="1864">
                  <c:v>28.81039986</c:v>
                </c:pt>
                <c:pt idx="1865">
                  <c:v>28.805199390000002</c:v>
                </c:pt>
                <c:pt idx="1866">
                  <c:v>28.80173241</c:v>
                </c:pt>
                <c:pt idx="1867">
                  <c:v>28.796022089999951</c:v>
                </c:pt>
                <c:pt idx="1868">
                  <c:v>28.790821619999999</c:v>
                </c:pt>
                <c:pt idx="1869">
                  <c:v>28.78684479</c:v>
                </c:pt>
                <c:pt idx="1870">
                  <c:v>28.78184826</c:v>
                </c:pt>
                <c:pt idx="1871">
                  <c:v>28.777259610000005</c:v>
                </c:pt>
                <c:pt idx="1872">
                  <c:v>28.771855200000047</c:v>
                </c:pt>
                <c:pt idx="1873">
                  <c:v>28.767470490000001</c:v>
                </c:pt>
                <c:pt idx="1874">
                  <c:v>28.761760169999999</c:v>
                </c:pt>
                <c:pt idx="1875">
                  <c:v>28.758089249999959</c:v>
                </c:pt>
                <c:pt idx="1876">
                  <c:v>28.752378929999999</c:v>
                </c:pt>
                <c:pt idx="1877">
                  <c:v>28.747688310000001</c:v>
                </c:pt>
                <c:pt idx="1878">
                  <c:v>28.74228389999994</c:v>
                </c:pt>
                <c:pt idx="1879">
                  <c:v>28.739122829999989</c:v>
                </c:pt>
                <c:pt idx="1880">
                  <c:v>28.733922360000001</c:v>
                </c:pt>
                <c:pt idx="1881">
                  <c:v>28.728517949999951</c:v>
                </c:pt>
                <c:pt idx="1882">
                  <c:v>28.72219580999996</c:v>
                </c:pt>
                <c:pt idx="1883">
                  <c:v>28.718728829999989</c:v>
                </c:pt>
                <c:pt idx="1884">
                  <c:v>28.71322245</c:v>
                </c:pt>
                <c:pt idx="1885">
                  <c:v>28.707614100000001</c:v>
                </c:pt>
                <c:pt idx="1886">
                  <c:v>28.70394318</c:v>
                </c:pt>
                <c:pt idx="1887">
                  <c:v>28.699252560000001</c:v>
                </c:pt>
                <c:pt idx="1888">
                  <c:v>28.690891020000048</c:v>
                </c:pt>
                <c:pt idx="1889">
                  <c:v>28.688647679999924</c:v>
                </c:pt>
                <c:pt idx="1890">
                  <c:v>28.684364940000005</c:v>
                </c:pt>
                <c:pt idx="1891">
                  <c:v>28.678654620000035</c:v>
                </c:pt>
                <c:pt idx="1892">
                  <c:v>28.673658090000036</c:v>
                </c:pt>
                <c:pt idx="1893">
                  <c:v>28.668151710000036</c:v>
                </c:pt>
                <c:pt idx="1894">
                  <c:v>28.663257150000035</c:v>
                </c:pt>
                <c:pt idx="1895">
                  <c:v>28.659178350000047</c:v>
                </c:pt>
                <c:pt idx="1896">
                  <c:v>28.653671970000001</c:v>
                </c:pt>
                <c:pt idx="1897">
                  <c:v>28.650612869999989</c:v>
                </c:pt>
                <c:pt idx="1898">
                  <c:v>28.646024220000001</c:v>
                </c:pt>
                <c:pt idx="1899">
                  <c:v>28.64031389999996</c:v>
                </c:pt>
                <c:pt idx="1900">
                  <c:v>28.635113430000001</c:v>
                </c:pt>
                <c:pt idx="1901">
                  <c:v>28.630728720000043</c:v>
                </c:pt>
                <c:pt idx="1902">
                  <c:v>28.62532431</c:v>
                </c:pt>
                <c:pt idx="1903">
                  <c:v>28.621143540000002</c:v>
                </c:pt>
                <c:pt idx="1904">
                  <c:v>28.616554890000035</c:v>
                </c:pt>
                <c:pt idx="1905">
                  <c:v>28.611150480000056</c:v>
                </c:pt>
                <c:pt idx="1906">
                  <c:v>28.605950010000043</c:v>
                </c:pt>
                <c:pt idx="1907">
                  <c:v>28.599729839999924</c:v>
                </c:pt>
                <c:pt idx="1908">
                  <c:v>28.595345130000002</c:v>
                </c:pt>
                <c:pt idx="1909">
                  <c:v>28.589532839999912</c:v>
                </c:pt>
                <c:pt idx="1910">
                  <c:v>28.586677679999958</c:v>
                </c:pt>
                <c:pt idx="1911">
                  <c:v>28.57994766000003</c:v>
                </c:pt>
                <c:pt idx="1912">
                  <c:v>28.576276740000001</c:v>
                </c:pt>
                <c:pt idx="1913">
                  <c:v>28.570056570000002</c:v>
                </c:pt>
                <c:pt idx="1914">
                  <c:v>28.566181709999999</c:v>
                </c:pt>
                <c:pt idx="1915">
                  <c:v>28.559553659999999</c:v>
                </c:pt>
                <c:pt idx="1916">
                  <c:v>28.554863040000043</c:v>
                </c:pt>
                <c:pt idx="1917">
                  <c:v>28.55170197</c:v>
                </c:pt>
                <c:pt idx="1918">
                  <c:v>28.544869980000001</c:v>
                </c:pt>
                <c:pt idx="1919">
                  <c:v>28.54017936</c:v>
                </c:pt>
                <c:pt idx="1920">
                  <c:v>28.537222229999987</c:v>
                </c:pt>
                <c:pt idx="1921">
                  <c:v>28.531002059999999</c:v>
                </c:pt>
                <c:pt idx="1922">
                  <c:v>28.52529174</c:v>
                </c:pt>
                <c:pt idx="1923">
                  <c:v>28.52162081999996</c:v>
                </c:pt>
                <c:pt idx="1924">
                  <c:v>28.51866369</c:v>
                </c:pt>
                <c:pt idx="1925">
                  <c:v>28.511627760000035</c:v>
                </c:pt>
                <c:pt idx="1926">
                  <c:v>28.50846668999996</c:v>
                </c:pt>
                <c:pt idx="1927">
                  <c:v>28.50081894000003</c:v>
                </c:pt>
                <c:pt idx="1928">
                  <c:v>28.49582240999996</c:v>
                </c:pt>
                <c:pt idx="1929">
                  <c:v>28.492661340000002</c:v>
                </c:pt>
                <c:pt idx="1930">
                  <c:v>28.487868750000043</c:v>
                </c:pt>
                <c:pt idx="1931">
                  <c:v>28.48297419</c:v>
                </c:pt>
                <c:pt idx="1932">
                  <c:v>28.478283569999963</c:v>
                </c:pt>
                <c:pt idx="1933">
                  <c:v>28.474000829999987</c:v>
                </c:pt>
                <c:pt idx="1934">
                  <c:v>28.468596419999951</c:v>
                </c:pt>
                <c:pt idx="1935">
                  <c:v>28.462784129999989</c:v>
                </c:pt>
                <c:pt idx="1936">
                  <c:v>28.4577876</c:v>
                </c:pt>
                <c:pt idx="1937">
                  <c:v>28.452587129999987</c:v>
                </c:pt>
                <c:pt idx="1938">
                  <c:v>28.448202419999959</c:v>
                </c:pt>
                <c:pt idx="1939">
                  <c:v>28.442594069999959</c:v>
                </c:pt>
                <c:pt idx="1940">
                  <c:v>28.437495569999999</c:v>
                </c:pt>
                <c:pt idx="1941">
                  <c:v>28.43321282999996</c:v>
                </c:pt>
                <c:pt idx="1942">
                  <c:v>28.429439939999924</c:v>
                </c:pt>
                <c:pt idx="1943">
                  <c:v>28.424647349999951</c:v>
                </c:pt>
                <c:pt idx="1944">
                  <c:v>28.418019299999951</c:v>
                </c:pt>
                <c:pt idx="1945">
                  <c:v>28.414144440000001</c:v>
                </c:pt>
                <c:pt idx="1946">
                  <c:v>28.40721048</c:v>
                </c:pt>
                <c:pt idx="1947">
                  <c:v>28.40445729</c:v>
                </c:pt>
                <c:pt idx="1948">
                  <c:v>28.400276520000002</c:v>
                </c:pt>
                <c:pt idx="1949">
                  <c:v>28.39293468</c:v>
                </c:pt>
                <c:pt idx="1950">
                  <c:v>28.389467700000001</c:v>
                </c:pt>
                <c:pt idx="1951">
                  <c:v>28.383145559999964</c:v>
                </c:pt>
                <c:pt idx="1952">
                  <c:v>28.37855691</c:v>
                </c:pt>
                <c:pt idx="1953">
                  <c:v>28.374784020000035</c:v>
                </c:pt>
                <c:pt idx="1954">
                  <c:v>28.369175670000001</c:v>
                </c:pt>
                <c:pt idx="1955">
                  <c:v>28.363873229999999</c:v>
                </c:pt>
                <c:pt idx="1956">
                  <c:v>28.359182610000001</c:v>
                </c:pt>
                <c:pt idx="1957">
                  <c:v>28.354491990000035</c:v>
                </c:pt>
                <c:pt idx="1958">
                  <c:v>28.348577729999999</c:v>
                </c:pt>
                <c:pt idx="1959">
                  <c:v>28.346334389999964</c:v>
                </c:pt>
                <c:pt idx="1960">
                  <c:v>28.339502400000001</c:v>
                </c:pt>
                <c:pt idx="1961">
                  <c:v>28.33542359999996</c:v>
                </c:pt>
                <c:pt idx="1962">
                  <c:v>28.330019190000005</c:v>
                </c:pt>
                <c:pt idx="1963">
                  <c:v>28.323493110000001</c:v>
                </c:pt>
                <c:pt idx="1964">
                  <c:v>28.318088700000043</c:v>
                </c:pt>
                <c:pt idx="1965">
                  <c:v>28.313500050000005</c:v>
                </c:pt>
                <c:pt idx="1966">
                  <c:v>28.308401549999989</c:v>
                </c:pt>
                <c:pt idx="1967">
                  <c:v>28.303710929999987</c:v>
                </c:pt>
                <c:pt idx="1968">
                  <c:v>28.29840849</c:v>
                </c:pt>
                <c:pt idx="1969">
                  <c:v>28.29341196</c:v>
                </c:pt>
                <c:pt idx="1970">
                  <c:v>28.287803610000001</c:v>
                </c:pt>
                <c:pt idx="1971">
                  <c:v>28.282399199999947</c:v>
                </c:pt>
                <c:pt idx="1972">
                  <c:v>28.278218429999999</c:v>
                </c:pt>
                <c:pt idx="1973">
                  <c:v>28.27373175</c:v>
                </c:pt>
                <c:pt idx="1974">
                  <c:v>28.267307640000002</c:v>
                </c:pt>
                <c:pt idx="1975">
                  <c:v>28.262107169999986</c:v>
                </c:pt>
                <c:pt idx="1976">
                  <c:v>28.257416550000002</c:v>
                </c:pt>
                <c:pt idx="1977">
                  <c:v>28.253133809999959</c:v>
                </c:pt>
                <c:pt idx="1978">
                  <c:v>28.247423489999989</c:v>
                </c:pt>
                <c:pt idx="1979">
                  <c:v>28.242834839999947</c:v>
                </c:pt>
                <c:pt idx="1980">
                  <c:v>28.238654069999999</c:v>
                </c:pt>
                <c:pt idx="1981">
                  <c:v>28.231312229999986</c:v>
                </c:pt>
                <c:pt idx="1982">
                  <c:v>28.22702949</c:v>
                </c:pt>
                <c:pt idx="1983">
                  <c:v>28.222542809999904</c:v>
                </c:pt>
                <c:pt idx="1984">
                  <c:v>28.21703643</c:v>
                </c:pt>
                <c:pt idx="1985">
                  <c:v>28.211326110000005</c:v>
                </c:pt>
                <c:pt idx="1986">
                  <c:v>28.207451250000005</c:v>
                </c:pt>
                <c:pt idx="1987">
                  <c:v>28.20133304999996</c:v>
                </c:pt>
                <c:pt idx="1988">
                  <c:v>28.195010910000001</c:v>
                </c:pt>
                <c:pt idx="1989">
                  <c:v>28.190218320000035</c:v>
                </c:pt>
                <c:pt idx="1990">
                  <c:v>28.18593557999996</c:v>
                </c:pt>
                <c:pt idx="1991">
                  <c:v>28.180531170000002</c:v>
                </c:pt>
                <c:pt idx="1992">
                  <c:v>28.17420903</c:v>
                </c:pt>
                <c:pt idx="1993">
                  <c:v>28.168498710000001</c:v>
                </c:pt>
                <c:pt idx="1994">
                  <c:v>28.16340020999996</c:v>
                </c:pt>
                <c:pt idx="1995">
                  <c:v>28.158199740000001</c:v>
                </c:pt>
                <c:pt idx="1996">
                  <c:v>28.15248942000003</c:v>
                </c:pt>
                <c:pt idx="1997">
                  <c:v>28.14800273999996</c:v>
                </c:pt>
                <c:pt idx="1998">
                  <c:v>28.141884540000031</c:v>
                </c:pt>
                <c:pt idx="1999">
                  <c:v>28.135664370000001</c:v>
                </c:pt>
                <c:pt idx="2000">
                  <c:v>28.132605269999999</c:v>
                </c:pt>
                <c:pt idx="2001">
                  <c:v>28.126385100000043</c:v>
                </c:pt>
                <c:pt idx="2002">
                  <c:v>28.122306300000002</c:v>
                </c:pt>
                <c:pt idx="2003">
                  <c:v>28.117411740000048</c:v>
                </c:pt>
                <c:pt idx="2004">
                  <c:v>28.111599450000035</c:v>
                </c:pt>
                <c:pt idx="2005">
                  <c:v>28.10558322</c:v>
                </c:pt>
                <c:pt idx="2006">
                  <c:v>28.09997487</c:v>
                </c:pt>
                <c:pt idx="2007">
                  <c:v>28.094570460000035</c:v>
                </c:pt>
                <c:pt idx="2008">
                  <c:v>28.089471960000001</c:v>
                </c:pt>
                <c:pt idx="2009">
                  <c:v>28.084271489999999</c:v>
                </c:pt>
                <c:pt idx="2010">
                  <c:v>28.07856117</c:v>
                </c:pt>
                <c:pt idx="2011">
                  <c:v>28.073156760000035</c:v>
                </c:pt>
                <c:pt idx="2012">
                  <c:v>28.067344470000002</c:v>
                </c:pt>
                <c:pt idx="2013">
                  <c:v>28.061532179999947</c:v>
                </c:pt>
                <c:pt idx="2014">
                  <c:v>28.0560258</c:v>
                </c:pt>
                <c:pt idx="2015">
                  <c:v>28.050519420000001</c:v>
                </c:pt>
                <c:pt idx="2016">
                  <c:v>28.04348349</c:v>
                </c:pt>
                <c:pt idx="2017">
                  <c:v>28.040730299999947</c:v>
                </c:pt>
                <c:pt idx="2018">
                  <c:v>28.033694369999999</c:v>
                </c:pt>
                <c:pt idx="2019">
                  <c:v>28.028391930000002</c:v>
                </c:pt>
                <c:pt idx="2020">
                  <c:v>28.022885550000005</c:v>
                </c:pt>
                <c:pt idx="2021">
                  <c:v>28.018092960000001</c:v>
                </c:pt>
                <c:pt idx="2022">
                  <c:v>28.010955060000075</c:v>
                </c:pt>
                <c:pt idx="2023">
                  <c:v>28.00555065</c:v>
                </c:pt>
                <c:pt idx="2024">
                  <c:v>28.001165940000035</c:v>
                </c:pt>
                <c:pt idx="2025">
                  <c:v>27.995863499999999</c:v>
                </c:pt>
                <c:pt idx="2026">
                  <c:v>27.988827569999959</c:v>
                </c:pt>
                <c:pt idx="2027">
                  <c:v>27.983321190000002</c:v>
                </c:pt>
                <c:pt idx="2028">
                  <c:v>27.978426629999959</c:v>
                </c:pt>
                <c:pt idx="2029">
                  <c:v>27.97587738</c:v>
                </c:pt>
                <c:pt idx="2030">
                  <c:v>27.967719779999928</c:v>
                </c:pt>
                <c:pt idx="2031">
                  <c:v>27.963437039999924</c:v>
                </c:pt>
                <c:pt idx="2032">
                  <c:v>27.957624750000001</c:v>
                </c:pt>
                <c:pt idx="2033">
                  <c:v>27.95109867</c:v>
                </c:pt>
                <c:pt idx="2034">
                  <c:v>27.946306079999925</c:v>
                </c:pt>
                <c:pt idx="2035">
                  <c:v>27.940085910000001</c:v>
                </c:pt>
                <c:pt idx="2036">
                  <c:v>27.93529332</c:v>
                </c:pt>
                <c:pt idx="2037">
                  <c:v>27.929786939999936</c:v>
                </c:pt>
                <c:pt idx="2038">
                  <c:v>27.924076620000001</c:v>
                </c:pt>
                <c:pt idx="2039">
                  <c:v>27.91836629999996</c:v>
                </c:pt>
                <c:pt idx="2040">
                  <c:v>27.913573710000001</c:v>
                </c:pt>
                <c:pt idx="2041">
                  <c:v>27.90735353999996</c:v>
                </c:pt>
                <c:pt idx="2042">
                  <c:v>27.90133730999996</c:v>
                </c:pt>
                <c:pt idx="2043">
                  <c:v>27.897462449999999</c:v>
                </c:pt>
                <c:pt idx="2044">
                  <c:v>27.890732429999989</c:v>
                </c:pt>
                <c:pt idx="2045">
                  <c:v>27.884512259999958</c:v>
                </c:pt>
                <c:pt idx="2046">
                  <c:v>27.88043345999996</c:v>
                </c:pt>
                <c:pt idx="2047">
                  <c:v>27.875436929999989</c:v>
                </c:pt>
                <c:pt idx="2048">
                  <c:v>27.86778917999996</c:v>
                </c:pt>
                <c:pt idx="2049">
                  <c:v>27.861263099999999</c:v>
                </c:pt>
                <c:pt idx="2050">
                  <c:v>27.856674450000035</c:v>
                </c:pt>
                <c:pt idx="2051">
                  <c:v>27.850352310000005</c:v>
                </c:pt>
                <c:pt idx="2052">
                  <c:v>27.84454002</c:v>
                </c:pt>
                <c:pt idx="2053">
                  <c:v>27.839645460000035</c:v>
                </c:pt>
                <c:pt idx="2054">
                  <c:v>27.83413908</c:v>
                </c:pt>
                <c:pt idx="2055">
                  <c:v>27.828020879999947</c:v>
                </c:pt>
                <c:pt idx="2056">
                  <c:v>27.82210662</c:v>
                </c:pt>
                <c:pt idx="2057">
                  <c:v>27.818231760000035</c:v>
                </c:pt>
                <c:pt idx="2058">
                  <c:v>27.812521440000001</c:v>
                </c:pt>
                <c:pt idx="2059">
                  <c:v>27.80517959999996</c:v>
                </c:pt>
                <c:pt idx="2060">
                  <c:v>27.798143669999959</c:v>
                </c:pt>
                <c:pt idx="2061">
                  <c:v>27.7939629</c:v>
                </c:pt>
                <c:pt idx="2062">
                  <c:v>27.78702893999996</c:v>
                </c:pt>
                <c:pt idx="2063">
                  <c:v>27.78101270999996</c:v>
                </c:pt>
                <c:pt idx="2064">
                  <c:v>27.775710269999959</c:v>
                </c:pt>
                <c:pt idx="2065">
                  <c:v>27.771325560000001</c:v>
                </c:pt>
                <c:pt idx="2066">
                  <c:v>27.764595540000002</c:v>
                </c:pt>
                <c:pt idx="2067">
                  <c:v>27.758885220000035</c:v>
                </c:pt>
                <c:pt idx="2068">
                  <c:v>27.753480809999989</c:v>
                </c:pt>
                <c:pt idx="2069">
                  <c:v>27.745323209999924</c:v>
                </c:pt>
                <c:pt idx="2070">
                  <c:v>27.741142439999951</c:v>
                </c:pt>
                <c:pt idx="2071">
                  <c:v>27.735534090000002</c:v>
                </c:pt>
                <c:pt idx="2072">
                  <c:v>27.729415890000002</c:v>
                </c:pt>
                <c:pt idx="2073">
                  <c:v>27.725133149999959</c:v>
                </c:pt>
                <c:pt idx="2074">
                  <c:v>27.717995250000047</c:v>
                </c:pt>
                <c:pt idx="2075">
                  <c:v>27.712488869999987</c:v>
                </c:pt>
                <c:pt idx="2076">
                  <c:v>27.706472639999959</c:v>
                </c:pt>
                <c:pt idx="2077">
                  <c:v>27.701374139999999</c:v>
                </c:pt>
                <c:pt idx="2078">
                  <c:v>27.697601250000005</c:v>
                </c:pt>
                <c:pt idx="2079">
                  <c:v>27.68923970999996</c:v>
                </c:pt>
                <c:pt idx="2080">
                  <c:v>27.68475303</c:v>
                </c:pt>
                <c:pt idx="2081">
                  <c:v>27.677921040000047</c:v>
                </c:pt>
                <c:pt idx="2082">
                  <c:v>27.674046180000001</c:v>
                </c:pt>
                <c:pt idx="2083">
                  <c:v>27.668743739999947</c:v>
                </c:pt>
                <c:pt idx="2084">
                  <c:v>27.66231962999996</c:v>
                </c:pt>
                <c:pt idx="2085">
                  <c:v>27.65660931</c:v>
                </c:pt>
                <c:pt idx="2086">
                  <c:v>27.651510810000001</c:v>
                </c:pt>
                <c:pt idx="2087">
                  <c:v>27.64671822</c:v>
                </c:pt>
                <c:pt idx="2088">
                  <c:v>27.640905930000031</c:v>
                </c:pt>
                <c:pt idx="2089">
                  <c:v>27.635705460000043</c:v>
                </c:pt>
                <c:pt idx="2090">
                  <c:v>27.628669529999989</c:v>
                </c:pt>
                <c:pt idx="2091">
                  <c:v>27.62530452</c:v>
                </c:pt>
                <c:pt idx="2092">
                  <c:v>27.61867647</c:v>
                </c:pt>
                <c:pt idx="2093">
                  <c:v>27.615005549999999</c:v>
                </c:pt>
                <c:pt idx="2094">
                  <c:v>27.607969620000048</c:v>
                </c:pt>
                <c:pt idx="2095">
                  <c:v>27.602973089999999</c:v>
                </c:pt>
                <c:pt idx="2096">
                  <c:v>27.59675292</c:v>
                </c:pt>
                <c:pt idx="2097">
                  <c:v>27.593081999999999</c:v>
                </c:pt>
                <c:pt idx="2098">
                  <c:v>27.586046069999959</c:v>
                </c:pt>
                <c:pt idx="2099">
                  <c:v>27.58268105999996</c:v>
                </c:pt>
                <c:pt idx="2100">
                  <c:v>27.57748059</c:v>
                </c:pt>
                <c:pt idx="2101">
                  <c:v>27.571872240000001</c:v>
                </c:pt>
                <c:pt idx="2102">
                  <c:v>27.565346159999951</c:v>
                </c:pt>
                <c:pt idx="2103">
                  <c:v>27.559227960000001</c:v>
                </c:pt>
                <c:pt idx="2104">
                  <c:v>27.55463930999996</c:v>
                </c:pt>
                <c:pt idx="2105">
                  <c:v>27.548011259999964</c:v>
                </c:pt>
                <c:pt idx="2106">
                  <c:v>27.544340340000002</c:v>
                </c:pt>
                <c:pt idx="2107">
                  <c:v>27.536998500000031</c:v>
                </c:pt>
                <c:pt idx="2108">
                  <c:v>27.531798030000001</c:v>
                </c:pt>
                <c:pt idx="2109">
                  <c:v>27.527107409999999</c:v>
                </c:pt>
                <c:pt idx="2110">
                  <c:v>27.522416789999959</c:v>
                </c:pt>
                <c:pt idx="2111">
                  <c:v>27.5176242</c:v>
                </c:pt>
                <c:pt idx="2112">
                  <c:v>27.511200089999999</c:v>
                </c:pt>
                <c:pt idx="2113">
                  <c:v>27.505897650000001</c:v>
                </c:pt>
                <c:pt idx="2114">
                  <c:v>27.502022790000002</c:v>
                </c:pt>
                <c:pt idx="2115">
                  <c:v>27.49692428999996</c:v>
                </c:pt>
                <c:pt idx="2116">
                  <c:v>27.491010030000002</c:v>
                </c:pt>
                <c:pt idx="2117">
                  <c:v>27.48417804</c:v>
                </c:pt>
                <c:pt idx="2118">
                  <c:v>27.480303179999947</c:v>
                </c:pt>
                <c:pt idx="2119">
                  <c:v>27.473879069999999</c:v>
                </c:pt>
                <c:pt idx="2120">
                  <c:v>27.469188450000001</c:v>
                </c:pt>
                <c:pt idx="2121">
                  <c:v>27.465517529999929</c:v>
                </c:pt>
                <c:pt idx="2122">
                  <c:v>27.45827766</c:v>
                </c:pt>
                <c:pt idx="2123">
                  <c:v>27.454606739999964</c:v>
                </c:pt>
                <c:pt idx="2124">
                  <c:v>27.44808065999996</c:v>
                </c:pt>
                <c:pt idx="2125">
                  <c:v>27.444919589999959</c:v>
                </c:pt>
                <c:pt idx="2126">
                  <c:v>27.43818956999996</c:v>
                </c:pt>
                <c:pt idx="2127">
                  <c:v>27.432785160000005</c:v>
                </c:pt>
                <c:pt idx="2128">
                  <c:v>27.426768929999987</c:v>
                </c:pt>
                <c:pt idx="2129">
                  <c:v>27.421262550000002</c:v>
                </c:pt>
                <c:pt idx="2130">
                  <c:v>27.415858140000047</c:v>
                </c:pt>
                <c:pt idx="2131">
                  <c:v>27.411881310000052</c:v>
                </c:pt>
                <c:pt idx="2132">
                  <c:v>27.404743410000002</c:v>
                </c:pt>
                <c:pt idx="2133">
                  <c:v>27.397605510000005</c:v>
                </c:pt>
                <c:pt idx="2134">
                  <c:v>27.393118829999999</c:v>
                </c:pt>
                <c:pt idx="2135">
                  <c:v>27.389855790000048</c:v>
                </c:pt>
                <c:pt idx="2136">
                  <c:v>27.383023799999989</c:v>
                </c:pt>
                <c:pt idx="2137">
                  <c:v>27.378843029999999</c:v>
                </c:pt>
                <c:pt idx="2138">
                  <c:v>27.372418920000001</c:v>
                </c:pt>
                <c:pt idx="2139">
                  <c:v>27.36507707999996</c:v>
                </c:pt>
                <c:pt idx="2140">
                  <c:v>27.360794340000002</c:v>
                </c:pt>
                <c:pt idx="2141">
                  <c:v>27.356001750000043</c:v>
                </c:pt>
                <c:pt idx="2142">
                  <c:v>27.348761879999959</c:v>
                </c:pt>
                <c:pt idx="2143">
                  <c:v>27.344887020000051</c:v>
                </c:pt>
                <c:pt idx="2144">
                  <c:v>27.33713730000003</c:v>
                </c:pt>
                <c:pt idx="2145">
                  <c:v>27.332242740000002</c:v>
                </c:pt>
                <c:pt idx="2146">
                  <c:v>27.3259206</c:v>
                </c:pt>
                <c:pt idx="2147">
                  <c:v>27.321229980000002</c:v>
                </c:pt>
                <c:pt idx="2148">
                  <c:v>27.314703900000001</c:v>
                </c:pt>
                <c:pt idx="2149">
                  <c:v>27.309095549999999</c:v>
                </c:pt>
                <c:pt idx="2150">
                  <c:v>27.304200990000005</c:v>
                </c:pt>
                <c:pt idx="2151">
                  <c:v>27.299408400000001</c:v>
                </c:pt>
                <c:pt idx="2152">
                  <c:v>27.292678380000002</c:v>
                </c:pt>
                <c:pt idx="2153">
                  <c:v>27.285540479999923</c:v>
                </c:pt>
                <c:pt idx="2154">
                  <c:v>27.280136069999958</c:v>
                </c:pt>
                <c:pt idx="2155">
                  <c:v>27.272182409999989</c:v>
                </c:pt>
                <c:pt idx="2156">
                  <c:v>27.267797699999964</c:v>
                </c:pt>
                <c:pt idx="2157">
                  <c:v>27.261373590000002</c:v>
                </c:pt>
                <c:pt idx="2158">
                  <c:v>27.256173120000035</c:v>
                </c:pt>
                <c:pt idx="2159">
                  <c:v>27.24893324999994</c:v>
                </c:pt>
                <c:pt idx="2160">
                  <c:v>27.24312095999996</c:v>
                </c:pt>
                <c:pt idx="2161">
                  <c:v>27.235167300000001</c:v>
                </c:pt>
                <c:pt idx="2162">
                  <c:v>27.226091969999999</c:v>
                </c:pt>
                <c:pt idx="2163">
                  <c:v>27.22221710999996</c:v>
                </c:pt>
                <c:pt idx="2164">
                  <c:v>27.212733899999947</c:v>
                </c:pt>
                <c:pt idx="2165">
                  <c:v>27.205799939999917</c:v>
                </c:pt>
                <c:pt idx="2166">
                  <c:v>27.197438399999999</c:v>
                </c:pt>
                <c:pt idx="2167">
                  <c:v>27.18968868</c:v>
                </c:pt>
                <c:pt idx="2168">
                  <c:v>27.182040929999989</c:v>
                </c:pt>
                <c:pt idx="2169">
                  <c:v>27.175106970000002</c:v>
                </c:pt>
                <c:pt idx="2170">
                  <c:v>27.165317849999951</c:v>
                </c:pt>
                <c:pt idx="2171">
                  <c:v>27.15552873</c:v>
                </c:pt>
                <c:pt idx="2172">
                  <c:v>27.147371130000035</c:v>
                </c:pt>
                <c:pt idx="2173">
                  <c:v>27.138601710000035</c:v>
                </c:pt>
                <c:pt idx="2174">
                  <c:v>27.12983229</c:v>
                </c:pt>
                <c:pt idx="2175">
                  <c:v>27.119227410000043</c:v>
                </c:pt>
                <c:pt idx="2176">
                  <c:v>27.109846170000001</c:v>
                </c:pt>
                <c:pt idx="2177">
                  <c:v>27.100770839999964</c:v>
                </c:pt>
                <c:pt idx="2178">
                  <c:v>27.09067581</c:v>
                </c:pt>
                <c:pt idx="2179">
                  <c:v>27.080274869999986</c:v>
                </c:pt>
                <c:pt idx="2180">
                  <c:v>27.069669989999959</c:v>
                </c:pt>
                <c:pt idx="2181">
                  <c:v>27.05743358999996</c:v>
                </c:pt>
                <c:pt idx="2182">
                  <c:v>27.046624769999987</c:v>
                </c:pt>
                <c:pt idx="2183">
                  <c:v>27.035408069999999</c:v>
                </c:pt>
                <c:pt idx="2184">
                  <c:v>27.024701220000001</c:v>
                </c:pt>
                <c:pt idx="2185">
                  <c:v>27.012158910000039</c:v>
                </c:pt>
                <c:pt idx="2186">
                  <c:v>26.998596899999924</c:v>
                </c:pt>
                <c:pt idx="2187">
                  <c:v>26.98819595999996</c:v>
                </c:pt>
                <c:pt idx="2188">
                  <c:v>26.974022130000002</c:v>
                </c:pt>
                <c:pt idx="2189">
                  <c:v>26.960868000000001</c:v>
                </c:pt>
                <c:pt idx="2190">
                  <c:v>26.949039479999943</c:v>
                </c:pt>
                <c:pt idx="2191">
                  <c:v>26.933234129999999</c:v>
                </c:pt>
                <c:pt idx="2192">
                  <c:v>26.92007999999996</c:v>
                </c:pt>
                <c:pt idx="2193">
                  <c:v>26.90509041</c:v>
                </c:pt>
                <c:pt idx="2194">
                  <c:v>26.891630369999987</c:v>
                </c:pt>
                <c:pt idx="2195">
                  <c:v>26.876844720000047</c:v>
                </c:pt>
                <c:pt idx="2196">
                  <c:v>26.861549219999951</c:v>
                </c:pt>
                <c:pt idx="2197">
                  <c:v>26.845743869999936</c:v>
                </c:pt>
                <c:pt idx="2198">
                  <c:v>26.830142460000001</c:v>
                </c:pt>
                <c:pt idx="2199">
                  <c:v>26.813929229999999</c:v>
                </c:pt>
                <c:pt idx="2200">
                  <c:v>26.797308120000043</c:v>
                </c:pt>
                <c:pt idx="2201">
                  <c:v>26.781094889999959</c:v>
                </c:pt>
                <c:pt idx="2202">
                  <c:v>26.767023029999987</c:v>
                </c:pt>
                <c:pt idx="2203">
                  <c:v>26.747954640000035</c:v>
                </c:pt>
                <c:pt idx="2204">
                  <c:v>26.730517769999999</c:v>
                </c:pt>
                <c:pt idx="2205">
                  <c:v>26.714814390000043</c:v>
                </c:pt>
                <c:pt idx="2206">
                  <c:v>26.696663730000001</c:v>
                </c:pt>
                <c:pt idx="2207">
                  <c:v>26.678818979999999</c:v>
                </c:pt>
                <c:pt idx="2208">
                  <c:v>26.661280139999999</c:v>
                </c:pt>
                <c:pt idx="2209">
                  <c:v>26.642007809999964</c:v>
                </c:pt>
                <c:pt idx="2210">
                  <c:v>26.624876850000035</c:v>
                </c:pt>
                <c:pt idx="2211">
                  <c:v>26.604686789999999</c:v>
                </c:pt>
                <c:pt idx="2212">
                  <c:v>26.585108549999958</c:v>
                </c:pt>
                <c:pt idx="2213">
                  <c:v>26.567569710000001</c:v>
                </c:pt>
                <c:pt idx="2214">
                  <c:v>26.546563890000002</c:v>
                </c:pt>
                <c:pt idx="2215">
                  <c:v>26.526781710000005</c:v>
                </c:pt>
                <c:pt idx="2216">
                  <c:v>26.505164069999999</c:v>
                </c:pt>
                <c:pt idx="2217">
                  <c:v>26.483648399999947</c:v>
                </c:pt>
                <c:pt idx="2218">
                  <c:v>26.462030759999958</c:v>
                </c:pt>
                <c:pt idx="2219">
                  <c:v>26.44071902999994</c:v>
                </c:pt>
                <c:pt idx="2220">
                  <c:v>26.41879548</c:v>
                </c:pt>
                <c:pt idx="2221">
                  <c:v>26.396158140000043</c:v>
                </c:pt>
                <c:pt idx="2222">
                  <c:v>26.375968080000035</c:v>
                </c:pt>
                <c:pt idx="2223">
                  <c:v>26.35169922</c:v>
                </c:pt>
                <c:pt idx="2224">
                  <c:v>26.32834808999996</c:v>
                </c:pt>
                <c:pt idx="2225">
                  <c:v>26.306628480000001</c:v>
                </c:pt>
                <c:pt idx="2226">
                  <c:v>26.282461589999951</c:v>
                </c:pt>
                <c:pt idx="2227">
                  <c:v>26.257886820000031</c:v>
                </c:pt>
                <c:pt idx="2228">
                  <c:v>26.234841599999999</c:v>
                </c:pt>
                <c:pt idx="2229">
                  <c:v>26.210266830000002</c:v>
                </c:pt>
                <c:pt idx="2230">
                  <c:v>26.184876299999999</c:v>
                </c:pt>
                <c:pt idx="2231">
                  <c:v>26.159689709999999</c:v>
                </c:pt>
                <c:pt idx="2232">
                  <c:v>26.136236610000001</c:v>
                </c:pt>
                <c:pt idx="2233">
                  <c:v>26.110948050000047</c:v>
                </c:pt>
                <c:pt idx="2234">
                  <c:v>26.084945699999999</c:v>
                </c:pt>
                <c:pt idx="2235">
                  <c:v>26.058433499999989</c:v>
                </c:pt>
                <c:pt idx="2236">
                  <c:v>26.030085840000005</c:v>
                </c:pt>
                <c:pt idx="2237">
                  <c:v>26.006836679999989</c:v>
                </c:pt>
                <c:pt idx="2238">
                  <c:v>25.97655159</c:v>
                </c:pt>
                <c:pt idx="2239">
                  <c:v>25.951466970000002</c:v>
                </c:pt>
                <c:pt idx="2240">
                  <c:v>25.924037040000002</c:v>
                </c:pt>
                <c:pt idx="2241">
                  <c:v>25.895485440000005</c:v>
                </c:pt>
                <c:pt idx="2242">
                  <c:v>25.866831869999999</c:v>
                </c:pt>
                <c:pt idx="2243">
                  <c:v>25.838994060000047</c:v>
                </c:pt>
                <c:pt idx="2244">
                  <c:v>25.813195650000043</c:v>
                </c:pt>
                <c:pt idx="2245">
                  <c:v>25.784746019999947</c:v>
                </c:pt>
                <c:pt idx="2246">
                  <c:v>25.757520030000002</c:v>
                </c:pt>
                <c:pt idx="2247">
                  <c:v>25.728968430000005</c:v>
                </c:pt>
                <c:pt idx="2248">
                  <c:v>25.701640469999987</c:v>
                </c:pt>
                <c:pt idx="2249">
                  <c:v>25.674720390000001</c:v>
                </c:pt>
                <c:pt idx="2250">
                  <c:v>25.644639239999947</c:v>
                </c:pt>
                <c:pt idx="2251">
                  <c:v>25.617005370000047</c:v>
                </c:pt>
                <c:pt idx="2252">
                  <c:v>25.58600648999996</c:v>
                </c:pt>
                <c:pt idx="2253">
                  <c:v>25.55857655999996</c:v>
                </c:pt>
                <c:pt idx="2254">
                  <c:v>25.529821020000036</c:v>
                </c:pt>
                <c:pt idx="2255">
                  <c:v>25.50239109</c:v>
                </c:pt>
                <c:pt idx="2256">
                  <c:v>25.475674950000002</c:v>
                </c:pt>
                <c:pt idx="2257">
                  <c:v>25.44518592</c:v>
                </c:pt>
                <c:pt idx="2258">
                  <c:v>25.414696890000002</c:v>
                </c:pt>
                <c:pt idx="2259">
                  <c:v>25.388694539999928</c:v>
                </c:pt>
                <c:pt idx="2260">
                  <c:v>25.357287780000036</c:v>
                </c:pt>
                <c:pt idx="2261">
                  <c:v>25.327716479999989</c:v>
                </c:pt>
                <c:pt idx="2262">
                  <c:v>25.297227450000001</c:v>
                </c:pt>
                <c:pt idx="2263">
                  <c:v>25.267044329999987</c:v>
                </c:pt>
                <c:pt idx="2264">
                  <c:v>25.239308489999999</c:v>
                </c:pt>
                <c:pt idx="2265">
                  <c:v>25.20698400000003</c:v>
                </c:pt>
                <c:pt idx="2266">
                  <c:v>25.176698909999999</c:v>
                </c:pt>
                <c:pt idx="2267">
                  <c:v>25.146515789999999</c:v>
                </c:pt>
                <c:pt idx="2268">
                  <c:v>25.118576010000005</c:v>
                </c:pt>
                <c:pt idx="2269">
                  <c:v>25.086455460000035</c:v>
                </c:pt>
                <c:pt idx="2270">
                  <c:v>25.05474278999996</c:v>
                </c:pt>
                <c:pt idx="2271">
                  <c:v>25.02394784999996</c:v>
                </c:pt>
                <c:pt idx="2272">
                  <c:v>24.992846999999959</c:v>
                </c:pt>
                <c:pt idx="2273">
                  <c:v>24.959604779999989</c:v>
                </c:pt>
                <c:pt idx="2274">
                  <c:v>24.92768817</c:v>
                </c:pt>
                <c:pt idx="2275">
                  <c:v>24.898116869999964</c:v>
                </c:pt>
                <c:pt idx="2276">
                  <c:v>24.869055420000048</c:v>
                </c:pt>
                <c:pt idx="2277">
                  <c:v>24.840197910000001</c:v>
                </c:pt>
                <c:pt idx="2278">
                  <c:v>24.809097059999999</c:v>
                </c:pt>
                <c:pt idx="2279">
                  <c:v>24.777996210000001</c:v>
                </c:pt>
                <c:pt idx="2280">
                  <c:v>24.747507179999989</c:v>
                </c:pt>
                <c:pt idx="2281">
                  <c:v>24.718547700000002</c:v>
                </c:pt>
                <c:pt idx="2282">
                  <c:v>24.690098070000001</c:v>
                </c:pt>
                <c:pt idx="2283">
                  <c:v>24.66113859</c:v>
                </c:pt>
                <c:pt idx="2284">
                  <c:v>24.633504720000047</c:v>
                </c:pt>
                <c:pt idx="2285">
                  <c:v>24.60352554</c:v>
                </c:pt>
                <c:pt idx="2286">
                  <c:v>24.576299550000002</c:v>
                </c:pt>
                <c:pt idx="2287">
                  <c:v>24.546014459999999</c:v>
                </c:pt>
                <c:pt idx="2288">
                  <c:v>24.519298320000043</c:v>
                </c:pt>
                <c:pt idx="2289">
                  <c:v>24.49135854</c:v>
                </c:pt>
                <c:pt idx="2290">
                  <c:v>24.46331678999994</c:v>
                </c:pt>
                <c:pt idx="2291">
                  <c:v>24.435682919999959</c:v>
                </c:pt>
                <c:pt idx="2292">
                  <c:v>24.40794708</c:v>
                </c:pt>
                <c:pt idx="2293">
                  <c:v>24.380211239999959</c:v>
                </c:pt>
                <c:pt idx="2294">
                  <c:v>24.353087219999999</c:v>
                </c:pt>
                <c:pt idx="2295">
                  <c:v>24.3249435</c:v>
                </c:pt>
                <c:pt idx="2296">
                  <c:v>24.296799779999951</c:v>
                </c:pt>
                <c:pt idx="2297">
                  <c:v>24.271817130000031</c:v>
                </c:pt>
                <c:pt idx="2298">
                  <c:v>24.252646769999959</c:v>
                </c:pt>
                <c:pt idx="2299">
                  <c:v>24.224503049999964</c:v>
                </c:pt>
                <c:pt idx="2300">
                  <c:v>24.205740569999929</c:v>
                </c:pt>
                <c:pt idx="2301">
                  <c:v>24.184020960000005</c:v>
                </c:pt>
                <c:pt idx="2302">
                  <c:v>24.161689529999986</c:v>
                </c:pt>
                <c:pt idx="2303">
                  <c:v>24.141805380000047</c:v>
                </c:pt>
                <c:pt idx="2304">
                  <c:v>24.120085770000031</c:v>
                </c:pt>
                <c:pt idx="2305">
                  <c:v>24.098672069999989</c:v>
                </c:pt>
                <c:pt idx="2306">
                  <c:v>24.069712589999924</c:v>
                </c:pt>
                <c:pt idx="2307">
                  <c:v>24.047789039999959</c:v>
                </c:pt>
                <c:pt idx="2308">
                  <c:v>24.0210729</c:v>
                </c:pt>
                <c:pt idx="2309">
                  <c:v>23.999557229999986</c:v>
                </c:pt>
                <c:pt idx="2310">
                  <c:v>23.972739119999947</c:v>
                </c:pt>
                <c:pt idx="2311">
                  <c:v>23.94857222999994</c:v>
                </c:pt>
                <c:pt idx="2312">
                  <c:v>23.925017159999989</c:v>
                </c:pt>
                <c:pt idx="2313">
                  <c:v>23.900748299999947</c:v>
                </c:pt>
                <c:pt idx="2314">
                  <c:v>23.877397170000005</c:v>
                </c:pt>
                <c:pt idx="2315">
                  <c:v>23.853230280000002</c:v>
                </c:pt>
                <c:pt idx="2316">
                  <c:v>23.830694910000005</c:v>
                </c:pt>
                <c:pt idx="2317">
                  <c:v>23.80673196</c:v>
                </c:pt>
                <c:pt idx="2318">
                  <c:v>23.782667039999943</c:v>
                </c:pt>
                <c:pt idx="2319">
                  <c:v>23.760743489999925</c:v>
                </c:pt>
                <c:pt idx="2320">
                  <c:v>23.737494330000001</c:v>
                </c:pt>
                <c:pt idx="2321">
                  <c:v>23.715366840000002</c:v>
                </c:pt>
                <c:pt idx="2322">
                  <c:v>23.691913740000043</c:v>
                </c:pt>
                <c:pt idx="2323">
                  <c:v>23.669684280000002</c:v>
                </c:pt>
                <c:pt idx="2324">
                  <c:v>23.64521148</c:v>
                </c:pt>
                <c:pt idx="2325">
                  <c:v>23.621554440000043</c:v>
                </c:pt>
                <c:pt idx="2326">
                  <c:v>23.600548620000001</c:v>
                </c:pt>
                <c:pt idx="2327">
                  <c:v>23.57597385</c:v>
                </c:pt>
                <c:pt idx="2328">
                  <c:v>23.556905460000056</c:v>
                </c:pt>
                <c:pt idx="2329">
                  <c:v>23.5316169</c:v>
                </c:pt>
                <c:pt idx="2330">
                  <c:v>23.508877590000001</c:v>
                </c:pt>
                <c:pt idx="2331">
                  <c:v>23.487463889999951</c:v>
                </c:pt>
                <c:pt idx="2332">
                  <c:v>23.46176745</c:v>
                </c:pt>
                <c:pt idx="2333">
                  <c:v>23.440047839999924</c:v>
                </c:pt>
                <c:pt idx="2334">
                  <c:v>23.41894005</c:v>
                </c:pt>
                <c:pt idx="2335">
                  <c:v>23.396506649999989</c:v>
                </c:pt>
                <c:pt idx="2336">
                  <c:v>23.373767340000001</c:v>
                </c:pt>
                <c:pt idx="2337">
                  <c:v>23.34929453999996</c:v>
                </c:pt>
                <c:pt idx="2338">
                  <c:v>23.327880839999999</c:v>
                </c:pt>
                <c:pt idx="2339">
                  <c:v>23.30412183</c:v>
                </c:pt>
                <c:pt idx="2340">
                  <c:v>23.28148449</c:v>
                </c:pt>
                <c:pt idx="2341">
                  <c:v>23.2573176</c:v>
                </c:pt>
                <c:pt idx="2342">
                  <c:v>23.237739359999964</c:v>
                </c:pt>
                <c:pt idx="2343">
                  <c:v>23.215611869999989</c:v>
                </c:pt>
                <c:pt idx="2344">
                  <c:v>23.191546949999989</c:v>
                </c:pt>
                <c:pt idx="2345">
                  <c:v>23.16890961</c:v>
                </c:pt>
                <c:pt idx="2346">
                  <c:v>23.152186530000002</c:v>
                </c:pt>
                <c:pt idx="2347">
                  <c:v>23.130874800000047</c:v>
                </c:pt>
                <c:pt idx="2348">
                  <c:v>23.106096090000001</c:v>
                </c:pt>
                <c:pt idx="2349">
                  <c:v>23.08335677999996</c:v>
                </c:pt>
                <c:pt idx="2350">
                  <c:v>23.059291860000005</c:v>
                </c:pt>
                <c:pt idx="2351">
                  <c:v>23.037470280000001</c:v>
                </c:pt>
                <c:pt idx="2352">
                  <c:v>23.014730969999999</c:v>
                </c:pt>
                <c:pt idx="2353">
                  <c:v>22.991379839999947</c:v>
                </c:pt>
                <c:pt idx="2354">
                  <c:v>22.968946439999947</c:v>
                </c:pt>
                <c:pt idx="2355">
                  <c:v>22.944677579999947</c:v>
                </c:pt>
                <c:pt idx="2356">
                  <c:v>22.920918569999987</c:v>
                </c:pt>
                <c:pt idx="2357">
                  <c:v>22.89858714</c:v>
                </c:pt>
                <c:pt idx="2358">
                  <c:v>22.874216310000001</c:v>
                </c:pt>
                <c:pt idx="2359">
                  <c:v>22.850049420000001</c:v>
                </c:pt>
                <c:pt idx="2360">
                  <c:v>22.82608647</c:v>
                </c:pt>
                <c:pt idx="2361">
                  <c:v>22.801001849999999</c:v>
                </c:pt>
                <c:pt idx="2362">
                  <c:v>22.777140869999986</c:v>
                </c:pt>
                <c:pt idx="2363">
                  <c:v>22.752158220000005</c:v>
                </c:pt>
                <c:pt idx="2364">
                  <c:v>22.72686966000003</c:v>
                </c:pt>
                <c:pt idx="2365">
                  <c:v>22.701377160000035</c:v>
                </c:pt>
                <c:pt idx="2366">
                  <c:v>22.675374810000001</c:v>
                </c:pt>
                <c:pt idx="2367">
                  <c:v>22.64978034</c:v>
                </c:pt>
                <c:pt idx="2368">
                  <c:v>22.623981930000031</c:v>
                </c:pt>
                <c:pt idx="2369">
                  <c:v>22.598693369999989</c:v>
                </c:pt>
                <c:pt idx="2370">
                  <c:v>22.57340481</c:v>
                </c:pt>
                <c:pt idx="2371">
                  <c:v>22.547300490000001</c:v>
                </c:pt>
                <c:pt idx="2372">
                  <c:v>22.522929659999964</c:v>
                </c:pt>
                <c:pt idx="2373">
                  <c:v>22.496825340000001</c:v>
                </c:pt>
                <c:pt idx="2374">
                  <c:v>22.471332839999924</c:v>
                </c:pt>
                <c:pt idx="2375">
                  <c:v>22.447063979999989</c:v>
                </c:pt>
                <c:pt idx="2376">
                  <c:v>22.421061630000001</c:v>
                </c:pt>
                <c:pt idx="2377">
                  <c:v>22.397404590000001</c:v>
                </c:pt>
                <c:pt idx="2378">
                  <c:v>22.369056929999999</c:v>
                </c:pt>
                <c:pt idx="2379">
                  <c:v>22.344482160000005</c:v>
                </c:pt>
                <c:pt idx="2380">
                  <c:v>22.320825120000048</c:v>
                </c:pt>
                <c:pt idx="2381">
                  <c:v>22.295536559999924</c:v>
                </c:pt>
                <c:pt idx="2382">
                  <c:v>22.270349969999959</c:v>
                </c:pt>
                <c:pt idx="2383">
                  <c:v>22.2447555</c:v>
                </c:pt>
                <c:pt idx="2384">
                  <c:v>22.220078760000035</c:v>
                </c:pt>
                <c:pt idx="2385">
                  <c:v>22.19540202</c:v>
                </c:pt>
                <c:pt idx="2386">
                  <c:v>22.170725279999989</c:v>
                </c:pt>
                <c:pt idx="2387">
                  <c:v>22.147272180000005</c:v>
                </c:pt>
                <c:pt idx="2388">
                  <c:v>22.12218756</c:v>
                </c:pt>
                <c:pt idx="2389">
                  <c:v>22.099040369999987</c:v>
                </c:pt>
                <c:pt idx="2390">
                  <c:v>22.07354786999996</c:v>
                </c:pt>
                <c:pt idx="2391">
                  <c:v>22.050094770000001</c:v>
                </c:pt>
                <c:pt idx="2392">
                  <c:v>22.023582569999959</c:v>
                </c:pt>
                <c:pt idx="2393">
                  <c:v>21.999925529999999</c:v>
                </c:pt>
                <c:pt idx="2394">
                  <c:v>21.974433029999989</c:v>
                </c:pt>
                <c:pt idx="2395">
                  <c:v>21.949042499999951</c:v>
                </c:pt>
                <c:pt idx="2396">
                  <c:v>21.92518151999996</c:v>
                </c:pt>
                <c:pt idx="2397">
                  <c:v>21.898363410000005</c:v>
                </c:pt>
                <c:pt idx="2398">
                  <c:v>21.874706370000002</c:v>
                </c:pt>
                <c:pt idx="2399">
                  <c:v>21.850029630000002</c:v>
                </c:pt>
                <c:pt idx="2400">
                  <c:v>21.82800411000003</c:v>
                </c:pt>
                <c:pt idx="2401">
                  <c:v>21.804449040000002</c:v>
                </c:pt>
                <c:pt idx="2402">
                  <c:v>21.78099594</c:v>
                </c:pt>
                <c:pt idx="2403">
                  <c:v>21.762947249999947</c:v>
                </c:pt>
                <c:pt idx="2404">
                  <c:v>21.750608879999959</c:v>
                </c:pt>
                <c:pt idx="2405">
                  <c:v>21.722465159999999</c:v>
                </c:pt>
                <c:pt idx="2406">
                  <c:v>21.699419939999959</c:v>
                </c:pt>
                <c:pt idx="2407">
                  <c:v>21.678822</c:v>
                </c:pt>
                <c:pt idx="2408">
                  <c:v>21.656898450000067</c:v>
                </c:pt>
                <c:pt idx="2409">
                  <c:v>21.634159140000047</c:v>
                </c:pt>
                <c:pt idx="2410">
                  <c:v>21.609890280000005</c:v>
                </c:pt>
                <c:pt idx="2411">
                  <c:v>21.587966730000005</c:v>
                </c:pt>
                <c:pt idx="2412">
                  <c:v>21.565431360000002</c:v>
                </c:pt>
                <c:pt idx="2413">
                  <c:v>21.54473145</c:v>
                </c:pt>
                <c:pt idx="2414">
                  <c:v>21.521890170000031</c:v>
                </c:pt>
                <c:pt idx="2415">
                  <c:v>21.497315400000005</c:v>
                </c:pt>
                <c:pt idx="2416">
                  <c:v>21.476411550000002</c:v>
                </c:pt>
                <c:pt idx="2417">
                  <c:v>21.453468300000001</c:v>
                </c:pt>
                <c:pt idx="2418">
                  <c:v>21.43154475</c:v>
                </c:pt>
                <c:pt idx="2419">
                  <c:v>21.409927110000005</c:v>
                </c:pt>
                <c:pt idx="2420">
                  <c:v>21.38708583</c:v>
                </c:pt>
                <c:pt idx="2421">
                  <c:v>21.365264249999989</c:v>
                </c:pt>
                <c:pt idx="2422">
                  <c:v>21.341913120000047</c:v>
                </c:pt>
                <c:pt idx="2423">
                  <c:v>21.32009154</c:v>
                </c:pt>
                <c:pt idx="2424">
                  <c:v>21.297658139999999</c:v>
                </c:pt>
                <c:pt idx="2425">
                  <c:v>21.276040499999986</c:v>
                </c:pt>
                <c:pt idx="2426">
                  <c:v>21.253403160000001</c:v>
                </c:pt>
                <c:pt idx="2427">
                  <c:v>21.23076582000003</c:v>
                </c:pt>
                <c:pt idx="2428">
                  <c:v>21.209250149999999</c:v>
                </c:pt>
                <c:pt idx="2429">
                  <c:v>21.187224629999999</c:v>
                </c:pt>
                <c:pt idx="2430">
                  <c:v>21.16519911</c:v>
                </c:pt>
                <c:pt idx="2431">
                  <c:v>21.142765709999999</c:v>
                </c:pt>
                <c:pt idx="2432">
                  <c:v>21.121657920000043</c:v>
                </c:pt>
                <c:pt idx="2433">
                  <c:v>21.101569829999999</c:v>
                </c:pt>
                <c:pt idx="2434">
                  <c:v>21.080054160000035</c:v>
                </c:pt>
                <c:pt idx="2435">
                  <c:v>21.05853849</c:v>
                </c:pt>
                <c:pt idx="2436">
                  <c:v>21.037124790000036</c:v>
                </c:pt>
                <c:pt idx="2437">
                  <c:v>21.017138670000001</c:v>
                </c:pt>
                <c:pt idx="2438">
                  <c:v>20.998682099999947</c:v>
                </c:pt>
                <c:pt idx="2439">
                  <c:v>20.97961370999996</c:v>
                </c:pt>
                <c:pt idx="2440">
                  <c:v>20.960341379999925</c:v>
                </c:pt>
                <c:pt idx="2441">
                  <c:v>20.93994738</c:v>
                </c:pt>
                <c:pt idx="2442">
                  <c:v>20.919247470000002</c:v>
                </c:pt>
                <c:pt idx="2443">
                  <c:v>20.899873170000031</c:v>
                </c:pt>
                <c:pt idx="2444">
                  <c:v>20.8793772</c:v>
                </c:pt>
                <c:pt idx="2445">
                  <c:v>20.860818660000035</c:v>
                </c:pt>
                <c:pt idx="2446">
                  <c:v>20.841648299999989</c:v>
                </c:pt>
                <c:pt idx="2447">
                  <c:v>20.822885820000035</c:v>
                </c:pt>
                <c:pt idx="2448">
                  <c:v>20.802287880000002</c:v>
                </c:pt>
                <c:pt idx="2449">
                  <c:v>20.782505700000002</c:v>
                </c:pt>
                <c:pt idx="2450">
                  <c:v>20.763233369999959</c:v>
                </c:pt>
                <c:pt idx="2451">
                  <c:v>20.742635429999989</c:v>
                </c:pt>
                <c:pt idx="2452">
                  <c:v>20.727135990000001</c:v>
                </c:pt>
                <c:pt idx="2453">
                  <c:v>20.705722289999915</c:v>
                </c:pt>
                <c:pt idx="2454">
                  <c:v>20.68655193</c:v>
                </c:pt>
                <c:pt idx="2455">
                  <c:v>20.66676975</c:v>
                </c:pt>
                <c:pt idx="2456">
                  <c:v>20.648109239999947</c:v>
                </c:pt>
                <c:pt idx="2457">
                  <c:v>20.627613269999987</c:v>
                </c:pt>
                <c:pt idx="2458">
                  <c:v>20.609156700000035</c:v>
                </c:pt>
                <c:pt idx="2459">
                  <c:v>20.592739529999925</c:v>
                </c:pt>
                <c:pt idx="2460">
                  <c:v>20.572549469999959</c:v>
                </c:pt>
                <c:pt idx="2461">
                  <c:v>20.553990930000001</c:v>
                </c:pt>
                <c:pt idx="2462">
                  <c:v>20.53502451</c:v>
                </c:pt>
                <c:pt idx="2463">
                  <c:v>20.519015220000036</c:v>
                </c:pt>
                <c:pt idx="2464">
                  <c:v>20.500456679999989</c:v>
                </c:pt>
                <c:pt idx="2465">
                  <c:v>20.482815869999989</c:v>
                </c:pt>
                <c:pt idx="2466">
                  <c:v>20.463339599999916</c:v>
                </c:pt>
                <c:pt idx="2467">
                  <c:v>20.445086969999959</c:v>
                </c:pt>
                <c:pt idx="2468">
                  <c:v>20.428363889999947</c:v>
                </c:pt>
                <c:pt idx="2469">
                  <c:v>20.411028990000005</c:v>
                </c:pt>
                <c:pt idx="2470">
                  <c:v>20.3909409</c:v>
                </c:pt>
                <c:pt idx="2471">
                  <c:v>20.373300090000001</c:v>
                </c:pt>
                <c:pt idx="2472">
                  <c:v>20.355557310000005</c:v>
                </c:pt>
                <c:pt idx="2473">
                  <c:v>20.337916500000031</c:v>
                </c:pt>
                <c:pt idx="2474">
                  <c:v>20.319255989999998</c:v>
                </c:pt>
                <c:pt idx="2475">
                  <c:v>20.301207300000005</c:v>
                </c:pt>
                <c:pt idx="2476">
                  <c:v>20.28132314999996</c:v>
                </c:pt>
                <c:pt idx="2477">
                  <c:v>20.262560669999989</c:v>
                </c:pt>
                <c:pt idx="2478">
                  <c:v>20.242982429999987</c:v>
                </c:pt>
                <c:pt idx="2479">
                  <c:v>20.226361319999999</c:v>
                </c:pt>
                <c:pt idx="2480">
                  <c:v>20.206987020000035</c:v>
                </c:pt>
                <c:pt idx="2481">
                  <c:v>20.190059999999999</c:v>
                </c:pt>
                <c:pt idx="2482">
                  <c:v>20.170583730000001</c:v>
                </c:pt>
                <c:pt idx="2483">
                  <c:v>20.151209430000005</c:v>
                </c:pt>
                <c:pt idx="2484">
                  <c:v>20.132548920000001</c:v>
                </c:pt>
                <c:pt idx="2485">
                  <c:v>20.113990380000043</c:v>
                </c:pt>
                <c:pt idx="2486">
                  <c:v>20.096145629999999</c:v>
                </c:pt>
                <c:pt idx="2487">
                  <c:v>20.078810730000001</c:v>
                </c:pt>
                <c:pt idx="2488">
                  <c:v>20.058416729999987</c:v>
                </c:pt>
                <c:pt idx="2489">
                  <c:v>20.039756220000001</c:v>
                </c:pt>
                <c:pt idx="2490">
                  <c:v>20.020891770000031</c:v>
                </c:pt>
                <c:pt idx="2491">
                  <c:v>20.001925350000043</c:v>
                </c:pt>
                <c:pt idx="2492">
                  <c:v>19.983162869999951</c:v>
                </c:pt>
                <c:pt idx="2493">
                  <c:v>19.963278720000005</c:v>
                </c:pt>
                <c:pt idx="2494">
                  <c:v>19.942986689999959</c:v>
                </c:pt>
                <c:pt idx="2495">
                  <c:v>19.925957700000001</c:v>
                </c:pt>
                <c:pt idx="2496">
                  <c:v>19.904747939999947</c:v>
                </c:pt>
                <c:pt idx="2497">
                  <c:v>19.88547561</c:v>
                </c:pt>
                <c:pt idx="2498">
                  <c:v>19.866713129999987</c:v>
                </c:pt>
                <c:pt idx="2499">
                  <c:v>19.845707310000002</c:v>
                </c:pt>
                <c:pt idx="2500">
                  <c:v>19.827658620000047</c:v>
                </c:pt>
                <c:pt idx="2501">
                  <c:v>19.806346889999947</c:v>
                </c:pt>
                <c:pt idx="2502">
                  <c:v>19.787992290000002</c:v>
                </c:pt>
                <c:pt idx="2503">
                  <c:v>19.766374649999989</c:v>
                </c:pt>
                <c:pt idx="2504">
                  <c:v>19.745368829999986</c:v>
                </c:pt>
                <c:pt idx="2505">
                  <c:v>19.725994529999987</c:v>
                </c:pt>
                <c:pt idx="2506">
                  <c:v>19.70335719000003</c:v>
                </c:pt>
                <c:pt idx="2507">
                  <c:v>19.681025760000043</c:v>
                </c:pt>
                <c:pt idx="2508">
                  <c:v>19.658286449999999</c:v>
                </c:pt>
                <c:pt idx="2509">
                  <c:v>19.63503729</c:v>
                </c:pt>
                <c:pt idx="2510">
                  <c:v>19.61260388999996</c:v>
                </c:pt>
                <c:pt idx="2511">
                  <c:v>19.587315329999999</c:v>
                </c:pt>
                <c:pt idx="2512">
                  <c:v>19.563352379999959</c:v>
                </c:pt>
                <c:pt idx="2513">
                  <c:v>19.539491399999999</c:v>
                </c:pt>
                <c:pt idx="2514">
                  <c:v>19.513896930000001</c:v>
                </c:pt>
                <c:pt idx="2515">
                  <c:v>19.491667469999999</c:v>
                </c:pt>
                <c:pt idx="2516">
                  <c:v>19.467500579999925</c:v>
                </c:pt>
                <c:pt idx="2517">
                  <c:v>19.442925810000002</c:v>
                </c:pt>
                <c:pt idx="2518">
                  <c:v>19.417739219999959</c:v>
                </c:pt>
                <c:pt idx="2519">
                  <c:v>19.393062480000001</c:v>
                </c:pt>
                <c:pt idx="2520">
                  <c:v>19.367875890000043</c:v>
                </c:pt>
                <c:pt idx="2521">
                  <c:v>19.345136579999924</c:v>
                </c:pt>
                <c:pt idx="2522">
                  <c:v>19.320561810000001</c:v>
                </c:pt>
                <c:pt idx="2523">
                  <c:v>19.296904770000001</c:v>
                </c:pt>
                <c:pt idx="2524">
                  <c:v>19.27008666</c:v>
                </c:pt>
                <c:pt idx="2525">
                  <c:v>19.247959170000001</c:v>
                </c:pt>
                <c:pt idx="2526">
                  <c:v>19.221854850000035</c:v>
                </c:pt>
                <c:pt idx="2527">
                  <c:v>19.197687960000035</c:v>
                </c:pt>
                <c:pt idx="2528">
                  <c:v>19.1734191</c:v>
                </c:pt>
                <c:pt idx="2529">
                  <c:v>19.148640389999951</c:v>
                </c:pt>
                <c:pt idx="2530">
                  <c:v>19.124575470000035</c:v>
                </c:pt>
                <c:pt idx="2531">
                  <c:v>19.100816460000043</c:v>
                </c:pt>
                <c:pt idx="2532">
                  <c:v>19.075731839999936</c:v>
                </c:pt>
                <c:pt idx="2533">
                  <c:v>19.051768890000005</c:v>
                </c:pt>
                <c:pt idx="2534">
                  <c:v>19.02892761</c:v>
                </c:pt>
                <c:pt idx="2535">
                  <c:v>19.00374102</c:v>
                </c:pt>
                <c:pt idx="2536">
                  <c:v>18.97957413</c:v>
                </c:pt>
                <c:pt idx="2537">
                  <c:v>18.95428557</c:v>
                </c:pt>
                <c:pt idx="2538">
                  <c:v>18.92858912999996</c:v>
                </c:pt>
                <c:pt idx="2539">
                  <c:v>18.903810419999999</c:v>
                </c:pt>
                <c:pt idx="2540">
                  <c:v>18.879745499999999</c:v>
                </c:pt>
                <c:pt idx="2541">
                  <c:v>18.855884520000036</c:v>
                </c:pt>
                <c:pt idx="2542">
                  <c:v>18.83232945</c:v>
                </c:pt>
                <c:pt idx="2543">
                  <c:v>18.80857044</c:v>
                </c:pt>
                <c:pt idx="2544">
                  <c:v>18.783383849999947</c:v>
                </c:pt>
                <c:pt idx="2545">
                  <c:v>18.75870711</c:v>
                </c:pt>
                <c:pt idx="2546">
                  <c:v>18.735457950000001</c:v>
                </c:pt>
                <c:pt idx="2547">
                  <c:v>18.711291060000043</c:v>
                </c:pt>
                <c:pt idx="2548">
                  <c:v>18.687124170000001</c:v>
                </c:pt>
                <c:pt idx="2549">
                  <c:v>18.663875010000051</c:v>
                </c:pt>
                <c:pt idx="2550">
                  <c:v>18.640319939999959</c:v>
                </c:pt>
                <c:pt idx="2551">
                  <c:v>18.616866840000039</c:v>
                </c:pt>
                <c:pt idx="2552">
                  <c:v>18.592699949999947</c:v>
                </c:pt>
                <c:pt idx="2553">
                  <c:v>18.57067443</c:v>
                </c:pt>
                <c:pt idx="2554">
                  <c:v>18.549566640000002</c:v>
                </c:pt>
                <c:pt idx="2555">
                  <c:v>18.523870200000001</c:v>
                </c:pt>
                <c:pt idx="2556">
                  <c:v>18.499601340000002</c:v>
                </c:pt>
                <c:pt idx="2557">
                  <c:v>18.475128539999947</c:v>
                </c:pt>
                <c:pt idx="2558">
                  <c:v>18.451369529999987</c:v>
                </c:pt>
                <c:pt idx="2559">
                  <c:v>18.42791643</c:v>
                </c:pt>
                <c:pt idx="2560">
                  <c:v>18.406196820000002</c:v>
                </c:pt>
                <c:pt idx="2561">
                  <c:v>18.381112199999986</c:v>
                </c:pt>
                <c:pt idx="2562">
                  <c:v>18.358984710000048</c:v>
                </c:pt>
                <c:pt idx="2563">
                  <c:v>18.335429639999951</c:v>
                </c:pt>
                <c:pt idx="2564">
                  <c:v>18.312894270000001</c:v>
                </c:pt>
                <c:pt idx="2565">
                  <c:v>18.289033289999924</c:v>
                </c:pt>
                <c:pt idx="2566">
                  <c:v>18.267007769999999</c:v>
                </c:pt>
                <c:pt idx="2567">
                  <c:v>18.24508421999996</c:v>
                </c:pt>
                <c:pt idx="2568">
                  <c:v>18.221427179999989</c:v>
                </c:pt>
                <c:pt idx="2569">
                  <c:v>18.198687869999986</c:v>
                </c:pt>
                <c:pt idx="2570">
                  <c:v>18.179109629999999</c:v>
                </c:pt>
                <c:pt idx="2571">
                  <c:v>18.155452589999989</c:v>
                </c:pt>
                <c:pt idx="2572">
                  <c:v>18.133834950000043</c:v>
                </c:pt>
                <c:pt idx="2573">
                  <c:v>18.11252322</c:v>
                </c:pt>
                <c:pt idx="2574">
                  <c:v>18.091313459999999</c:v>
                </c:pt>
                <c:pt idx="2575">
                  <c:v>18.069593849999947</c:v>
                </c:pt>
                <c:pt idx="2576">
                  <c:v>18.048588029999987</c:v>
                </c:pt>
                <c:pt idx="2577">
                  <c:v>18.027990089999999</c:v>
                </c:pt>
                <c:pt idx="2578">
                  <c:v>18.006882300000001</c:v>
                </c:pt>
                <c:pt idx="2579">
                  <c:v>17.985162689999925</c:v>
                </c:pt>
                <c:pt idx="2580">
                  <c:v>17.96691006</c:v>
                </c:pt>
                <c:pt idx="2581">
                  <c:v>17.946923939999959</c:v>
                </c:pt>
                <c:pt idx="2582">
                  <c:v>17.924898420000051</c:v>
                </c:pt>
                <c:pt idx="2583">
                  <c:v>17.90501426999996</c:v>
                </c:pt>
                <c:pt idx="2584">
                  <c:v>17.883804510000001</c:v>
                </c:pt>
                <c:pt idx="2585">
                  <c:v>17.86473612</c:v>
                </c:pt>
                <c:pt idx="2586">
                  <c:v>17.84546379</c:v>
                </c:pt>
                <c:pt idx="2587">
                  <c:v>17.822826450000001</c:v>
                </c:pt>
                <c:pt idx="2588">
                  <c:v>17.802330480000002</c:v>
                </c:pt>
                <c:pt idx="2589">
                  <c:v>17.78336406</c:v>
                </c:pt>
                <c:pt idx="2590">
                  <c:v>17.762868090000001</c:v>
                </c:pt>
                <c:pt idx="2591">
                  <c:v>17.742779999999943</c:v>
                </c:pt>
                <c:pt idx="2592">
                  <c:v>17.723813580000002</c:v>
                </c:pt>
                <c:pt idx="2593">
                  <c:v>17.704949129999999</c:v>
                </c:pt>
                <c:pt idx="2594">
                  <c:v>17.68414724999996</c:v>
                </c:pt>
                <c:pt idx="2595">
                  <c:v>17.662325669999987</c:v>
                </c:pt>
                <c:pt idx="2596">
                  <c:v>17.642033639999958</c:v>
                </c:pt>
                <c:pt idx="2597">
                  <c:v>17.621741610000001</c:v>
                </c:pt>
                <c:pt idx="2598">
                  <c:v>17.602469279999958</c:v>
                </c:pt>
                <c:pt idx="2599">
                  <c:v>17.580443759999959</c:v>
                </c:pt>
                <c:pt idx="2600">
                  <c:v>17.562191129999999</c:v>
                </c:pt>
                <c:pt idx="2601">
                  <c:v>17.539961670000043</c:v>
                </c:pt>
                <c:pt idx="2602">
                  <c:v>17.519159790000035</c:v>
                </c:pt>
                <c:pt idx="2603">
                  <c:v>17.499071700000005</c:v>
                </c:pt>
                <c:pt idx="2604">
                  <c:v>17.477556029999999</c:v>
                </c:pt>
                <c:pt idx="2605">
                  <c:v>17.45756991</c:v>
                </c:pt>
                <c:pt idx="2606">
                  <c:v>17.437685760000043</c:v>
                </c:pt>
                <c:pt idx="2607">
                  <c:v>17.416475999999999</c:v>
                </c:pt>
                <c:pt idx="2608">
                  <c:v>17.395776090000002</c:v>
                </c:pt>
                <c:pt idx="2609">
                  <c:v>17.37619785</c:v>
                </c:pt>
                <c:pt idx="2610">
                  <c:v>17.353764450000035</c:v>
                </c:pt>
                <c:pt idx="2611">
                  <c:v>17.331942869999999</c:v>
                </c:pt>
                <c:pt idx="2612">
                  <c:v>17.311242960000001</c:v>
                </c:pt>
                <c:pt idx="2613">
                  <c:v>17.289013499999989</c:v>
                </c:pt>
                <c:pt idx="2614">
                  <c:v>17.268619499999936</c:v>
                </c:pt>
                <c:pt idx="2615">
                  <c:v>17.246390039999959</c:v>
                </c:pt>
                <c:pt idx="2616">
                  <c:v>17.226913769999999</c:v>
                </c:pt>
                <c:pt idx="2617">
                  <c:v>17.205704010000002</c:v>
                </c:pt>
                <c:pt idx="2618">
                  <c:v>17.184392279999951</c:v>
                </c:pt>
                <c:pt idx="2619">
                  <c:v>17.163488430000001</c:v>
                </c:pt>
                <c:pt idx="2620">
                  <c:v>17.140341239999959</c:v>
                </c:pt>
                <c:pt idx="2621">
                  <c:v>17.118723599999964</c:v>
                </c:pt>
                <c:pt idx="2622">
                  <c:v>17.097411870000002</c:v>
                </c:pt>
                <c:pt idx="2623">
                  <c:v>17.074366650000005</c:v>
                </c:pt>
                <c:pt idx="2624">
                  <c:v>17.05152537</c:v>
                </c:pt>
                <c:pt idx="2625">
                  <c:v>17.028582119999989</c:v>
                </c:pt>
                <c:pt idx="2626">
                  <c:v>17.005536899999925</c:v>
                </c:pt>
                <c:pt idx="2627">
                  <c:v>16.984531079999947</c:v>
                </c:pt>
                <c:pt idx="2628">
                  <c:v>16.96097601</c:v>
                </c:pt>
                <c:pt idx="2629">
                  <c:v>16.937726849999951</c:v>
                </c:pt>
                <c:pt idx="2630">
                  <c:v>16.913457990000001</c:v>
                </c:pt>
                <c:pt idx="2631">
                  <c:v>16.892350199999999</c:v>
                </c:pt>
                <c:pt idx="2632">
                  <c:v>16.871956200000035</c:v>
                </c:pt>
                <c:pt idx="2633">
                  <c:v>16.847381430000031</c:v>
                </c:pt>
                <c:pt idx="2634">
                  <c:v>16.82321453999996</c:v>
                </c:pt>
                <c:pt idx="2635">
                  <c:v>16.800883110000047</c:v>
                </c:pt>
                <c:pt idx="2636">
                  <c:v>16.778347739999951</c:v>
                </c:pt>
                <c:pt idx="2637">
                  <c:v>16.754996609999999</c:v>
                </c:pt>
                <c:pt idx="2638">
                  <c:v>16.731849420000035</c:v>
                </c:pt>
                <c:pt idx="2639">
                  <c:v>16.709110110000001</c:v>
                </c:pt>
                <c:pt idx="2640">
                  <c:v>16.687594440000005</c:v>
                </c:pt>
                <c:pt idx="2641">
                  <c:v>16.665161040000001</c:v>
                </c:pt>
                <c:pt idx="2642">
                  <c:v>16.640484300000001</c:v>
                </c:pt>
                <c:pt idx="2643">
                  <c:v>16.617133170000031</c:v>
                </c:pt>
                <c:pt idx="2644">
                  <c:v>16.593578099999988</c:v>
                </c:pt>
                <c:pt idx="2645">
                  <c:v>16.571144700000001</c:v>
                </c:pt>
                <c:pt idx="2646">
                  <c:v>16.547385689999999</c:v>
                </c:pt>
                <c:pt idx="2647">
                  <c:v>16.52199516000006</c:v>
                </c:pt>
                <c:pt idx="2648">
                  <c:v>16.498949939999925</c:v>
                </c:pt>
                <c:pt idx="2649">
                  <c:v>16.475904719999999</c:v>
                </c:pt>
                <c:pt idx="2650">
                  <c:v>16.450718129999988</c:v>
                </c:pt>
                <c:pt idx="2651">
                  <c:v>16.42593941999996</c:v>
                </c:pt>
                <c:pt idx="2652">
                  <c:v>16.403506020000002</c:v>
                </c:pt>
                <c:pt idx="2653">
                  <c:v>16.380460800000002</c:v>
                </c:pt>
                <c:pt idx="2654">
                  <c:v>16.355478150000035</c:v>
                </c:pt>
                <c:pt idx="2655">
                  <c:v>16.33253489999996</c:v>
                </c:pt>
                <c:pt idx="2656">
                  <c:v>16.309285740000036</c:v>
                </c:pt>
                <c:pt idx="2657">
                  <c:v>16.283181420000005</c:v>
                </c:pt>
                <c:pt idx="2658">
                  <c:v>16.25891255999996</c:v>
                </c:pt>
                <c:pt idx="2659">
                  <c:v>16.236887039999999</c:v>
                </c:pt>
                <c:pt idx="2660">
                  <c:v>16.212516209999947</c:v>
                </c:pt>
                <c:pt idx="2661">
                  <c:v>16.188757199999987</c:v>
                </c:pt>
                <c:pt idx="2662">
                  <c:v>16.16255091</c:v>
                </c:pt>
                <c:pt idx="2663">
                  <c:v>16.139913570000001</c:v>
                </c:pt>
                <c:pt idx="2664">
                  <c:v>16.115440769999999</c:v>
                </c:pt>
                <c:pt idx="2665">
                  <c:v>16.091273879999989</c:v>
                </c:pt>
                <c:pt idx="2666">
                  <c:v>16.067616839999928</c:v>
                </c:pt>
                <c:pt idx="2667">
                  <c:v>16.042736159999947</c:v>
                </c:pt>
                <c:pt idx="2668">
                  <c:v>16.017549569999989</c:v>
                </c:pt>
                <c:pt idx="2669">
                  <c:v>15.993484650000031</c:v>
                </c:pt>
                <c:pt idx="2670">
                  <c:v>15.96860397</c:v>
                </c:pt>
                <c:pt idx="2671">
                  <c:v>15.946782390000006</c:v>
                </c:pt>
                <c:pt idx="2672">
                  <c:v>15.920882010000017</c:v>
                </c:pt>
                <c:pt idx="2673">
                  <c:v>15.897632850000027</c:v>
                </c:pt>
                <c:pt idx="2674">
                  <c:v>15.874281720000001</c:v>
                </c:pt>
                <c:pt idx="2675">
                  <c:v>15.8491971</c:v>
                </c:pt>
                <c:pt idx="2676">
                  <c:v>15.825744000000022</c:v>
                </c:pt>
                <c:pt idx="2677">
                  <c:v>15.800659380000004</c:v>
                </c:pt>
                <c:pt idx="2678">
                  <c:v>15.77710431</c:v>
                </c:pt>
                <c:pt idx="2679">
                  <c:v>15.754263030000001</c:v>
                </c:pt>
                <c:pt idx="2680">
                  <c:v>15.727240979999999</c:v>
                </c:pt>
                <c:pt idx="2681">
                  <c:v>15.705929250000002</c:v>
                </c:pt>
                <c:pt idx="2682">
                  <c:v>15.682782060000006</c:v>
                </c:pt>
                <c:pt idx="2683">
                  <c:v>15.65596395</c:v>
                </c:pt>
                <c:pt idx="2684">
                  <c:v>15.6340404</c:v>
                </c:pt>
                <c:pt idx="2685">
                  <c:v>15.612218820000001</c:v>
                </c:pt>
                <c:pt idx="2686">
                  <c:v>15.589173600000001</c:v>
                </c:pt>
                <c:pt idx="2687">
                  <c:v>15.565006710000025</c:v>
                </c:pt>
                <c:pt idx="2688">
                  <c:v>15.54145164</c:v>
                </c:pt>
                <c:pt idx="2689">
                  <c:v>15.51871233</c:v>
                </c:pt>
                <c:pt idx="2690">
                  <c:v>15.495055290000018</c:v>
                </c:pt>
                <c:pt idx="2691">
                  <c:v>15.470582490000021</c:v>
                </c:pt>
                <c:pt idx="2692">
                  <c:v>15.447333329999999</c:v>
                </c:pt>
                <c:pt idx="2693">
                  <c:v>15.423778260000001</c:v>
                </c:pt>
                <c:pt idx="2694">
                  <c:v>15.400427130000002</c:v>
                </c:pt>
                <c:pt idx="2695">
                  <c:v>15.376770090000004</c:v>
                </c:pt>
                <c:pt idx="2696">
                  <c:v>15.351787440000004</c:v>
                </c:pt>
                <c:pt idx="2697">
                  <c:v>15.32792646</c:v>
                </c:pt>
                <c:pt idx="2698">
                  <c:v>15.303759570000025</c:v>
                </c:pt>
                <c:pt idx="2699">
                  <c:v>15.279082830000021</c:v>
                </c:pt>
                <c:pt idx="2700">
                  <c:v>15.254406090000018</c:v>
                </c:pt>
                <c:pt idx="2701">
                  <c:v>15.230341169999983</c:v>
                </c:pt>
                <c:pt idx="2702">
                  <c:v>15.20627625</c:v>
                </c:pt>
                <c:pt idx="2703">
                  <c:v>15.181395569999999</c:v>
                </c:pt>
                <c:pt idx="2704">
                  <c:v>15.156107010000017</c:v>
                </c:pt>
                <c:pt idx="2705">
                  <c:v>15.13357164</c:v>
                </c:pt>
                <c:pt idx="2706">
                  <c:v>15.107977169999998</c:v>
                </c:pt>
                <c:pt idx="2707">
                  <c:v>15.08370831</c:v>
                </c:pt>
                <c:pt idx="2708">
                  <c:v>15.059439450000031</c:v>
                </c:pt>
                <c:pt idx="2709">
                  <c:v>15.034558769999999</c:v>
                </c:pt>
                <c:pt idx="2710">
                  <c:v>15.00937218</c:v>
                </c:pt>
                <c:pt idx="2711">
                  <c:v>14.984695440000001</c:v>
                </c:pt>
                <c:pt idx="2712">
                  <c:v>14.962771890000004</c:v>
                </c:pt>
                <c:pt idx="2713">
                  <c:v>14.93840106</c:v>
                </c:pt>
                <c:pt idx="2714">
                  <c:v>14.915457810000031</c:v>
                </c:pt>
                <c:pt idx="2715">
                  <c:v>14.896695330000021</c:v>
                </c:pt>
                <c:pt idx="2716">
                  <c:v>14.876709210000032</c:v>
                </c:pt>
                <c:pt idx="2717">
                  <c:v>14.857232940000006</c:v>
                </c:pt>
                <c:pt idx="2718">
                  <c:v>14.839694100000004</c:v>
                </c:pt>
                <c:pt idx="2719">
                  <c:v>14.822155260000002</c:v>
                </c:pt>
                <c:pt idx="2720">
                  <c:v>14.80818537</c:v>
                </c:pt>
                <c:pt idx="2721">
                  <c:v>14.793807600000001</c:v>
                </c:pt>
                <c:pt idx="2722">
                  <c:v>14.781163319999999</c:v>
                </c:pt>
                <c:pt idx="2723">
                  <c:v>14.76872298</c:v>
                </c:pt>
                <c:pt idx="2724">
                  <c:v>14.754549150000004</c:v>
                </c:pt>
                <c:pt idx="2725">
                  <c:v>14.740069409999998</c:v>
                </c:pt>
                <c:pt idx="2726">
                  <c:v>14.72283648</c:v>
                </c:pt>
                <c:pt idx="2727">
                  <c:v>14.705909460000001</c:v>
                </c:pt>
                <c:pt idx="2728">
                  <c:v>14.68510758</c:v>
                </c:pt>
                <c:pt idx="2729">
                  <c:v>14.664407670000006</c:v>
                </c:pt>
                <c:pt idx="2730">
                  <c:v>14.643299880000001</c:v>
                </c:pt>
                <c:pt idx="2731">
                  <c:v>14.620968449999998</c:v>
                </c:pt>
                <c:pt idx="2732">
                  <c:v>14.597719290000002</c:v>
                </c:pt>
                <c:pt idx="2733">
                  <c:v>14.57232876</c:v>
                </c:pt>
                <c:pt idx="2734">
                  <c:v>14.547346109999999</c:v>
                </c:pt>
                <c:pt idx="2735">
                  <c:v>14.521547700000001</c:v>
                </c:pt>
                <c:pt idx="2736">
                  <c:v>14.49472959</c:v>
                </c:pt>
                <c:pt idx="2737">
                  <c:v>14.468523300000001</c:v>
                </c:pt>
                <c:pt idx="2738">
                  <c:v>14.44211307</c:v>
                </c:pt>
                <c:pt idx="2739">
                  <c:v>14.41621269</c:v>
                </c:pt>
                <c:pt idx="2740">
                  <c:v>14.389190640000002</c:v>
                </c:pt>
                <c:pt idx="2741">
                  <c:v>14.363086320000027</c:v>
                </c:pt>
                <c:pt idx="2742">
                  <c:v>14.335146540000022</c:v>
                </c:pt>
                <c:pt idx="2743">
                  <c:v>14.309756010000031</c:v>
                </c:pt>
                <c:pt idx="2744">
                  <c:v>14.28273396</c:v>
                </c:pt>
                <c:pt idx="2745">
                  <c:v>14.256221759999999</c:v>
                </c:pt>
                <c:pt idx="2746">
                  <c:v>14.228689860000001</c:v>
                </c:pt>
                <c:pt idx="2747">
                  <c:v>14.203707210000006</c:v>
                </c:pt>
                <c:pt idx="2748">
                  <c:v>14.178010769999998</c:v>
                </c:pt>
                <c:pt idx="2749">
                  <c:v>14.15007099</c:v>
                </c:pt>
                <c:pt idx="2750">
                  <c:v>14.123252880000001</c:v>
                </c:pt>
                <c:pt idx="2751">
                  <c:v>14.097964320000001</c:v>
                </c:pt>
                <c:pt idx="2752">
                  <c:v>14.069616660000019</c:v>
                </c:pt>
                <c:pt idx="2753">
                  <c:v>14.04371628</c:v>
                </c:pt>
                <c:pt idx="2754">
                  <c:v>14.016694230000027</c:v>
                </c:pt>
                <c:pt idx="2755">
                  <c:v>13.9892643</c:v>
                </c:pt>
                <c:pt idx="2756">
                  <c:v>13.962854070000027</c:v>
                </c:pt>
                <c:pt idx="2757">
                  <c:v>13.93542414</c:v>
                </c:pt>
                <c:pt idx="2758">
                  <c:v>13.90830012</c:v>
                </c:pt>
                <c:pt idx="2759">
                  <c:v>13.88138004</c:v>
                </c:pt>
                <c:pt idx="2760">
                  <c:v>13.853644200000035</c:v>
                </c:pt>
                <c:pt idx="2761">
                  <c:v>13.826316240000002</c:v>
                </c:pt>
                <c:pt idx="2762">
                  <c:v>13.800619800000018</c:v>
                </c:pt>
                <c:pt idx="2763">
                  <c:v>13.772170170000001</c:v>
                </c:pt>
                <c:pt idx="2764">
                  <c:v>13.745556000000002</c:v>
                </c:pt>
                <c:pt idx="2765">
                  <c:v>13.71843198</c:v>
                </c:pt>
                <c:pt idx="2766">
                  <c:v>13.69039023</c:v>
                </c:pt>
                <c:pt idx="2767">
                  <c:v>13.663878029999999</c:v>
                </c:pt>
                <c:pt idx="2768">
                  <c:v>13.638385530000001</c:v>
                </c:pt>
                <c:pt idx="2769">
                  <c:v>13.611771359999999</c:v>
                </c:pt>
                <c:pt idx="2770">
                  <c:v>13.5854631</c:v>
                </c:pt>
                <c:pt idx="2771">
                  <c:v>13.558644990000017</c:v>
                </c:pt>
                <c:pt idx="2772">
                  <c:v>13.53213279</c:v>
                </c:pt>
                <c:pt idx="2773">
                  <c:v>13.505824530000021</c:v>
                </c:pt>
                <c:pt idx="2774">
                  <c:v>13.478802480000001</c:v>
                </c:pt>
                <c:pt idx="2775">
                  <c:v>13.451984370000021</c:v>
                </c:pt>
                <c:pt idx="2776">
                  <c:v>13.426593840000002</c:v>
                </c:pt>
                <c:pt idx="2777">
                  <c:v>13.399469820000022</c:v>
                </c:pt>
                <c:pt idx="2778">
                  <c:v>13.373263530000004</c:v>
                </c:pt>
                <c:pt idx="2779">
                  <c:v>13.347159210000004</c:v>
                </c:pt>
                <c:pt idx="2780">
                  <c:v>13.319831250000021</c:v>
                </c:pt>
                <c:pt idx="2781">
                  <c:v>13.29229935</c:v>
                </c:pt>
                <c:pt idx="2782">
                  <c:v>13.26711276</c:v>
                </c:pt>
                <c:pt idx="2783">
                  <c:v>13.240804499999999</c:v>
                </c:pt>
                <c:pt idx="2784">
                  <c:v>13.21490412</c:v>
                </c:pt>
                <c:pt idx="2785">
                  <c:v>13.1898195</c:v>
                </c:pt>
                <c:pt idx="2786">
                  <c:v>13.163715180000001</c:v>
                </c:pt>
                <c:pt idx="2787">
                  <c:v>13.137304950000001</c:v>
                </c:pt>
                <c:pt idx="2788">
                  <c:v>13.111404570000017</c:v>
                </c:pt>
                <c:pt idx="2789">
                  <c:v>13.084280550000004</c:v>
                </c:pt>
                <c:pt idx="2790">
                  <c:v>13.058686080000006</c:v>
                </c:pt>
                <c:pt idx="2791">
                  <c:v>13.031867969999999</c:v>
                </c:pt>
                <c:pt idx="2792">
                  <c:v>13.006375469999998</c:v>
                </c:pt>
                <c:pt idx="2793">
                  <c:v>12.980475090000002</c:v>
                </c:pt>
                <c:pt idx="2794">
                  <c:v>12.954370770000001</c:v>
                </c:pt>
                <c:pt idx="2795">
                  <c:v>12.93030585</c:v>
                </c:pt>
                <c:pt idx="2796">
                  <c:v>12.903487740000006</c:v>
                </c:pt>
                <c:pt idx="2797">
                  <c:v>12.879014940000006</c:v>
                </c:pt>
                <c:pt idx="2798">
                  <c:v>12.852298800000018</c:v>
                </c:pt>
                <c:pt idx="2799">
                  <c:v>12.826500390000017</c:v>
                </c:pt>
                <c:pt idx="2800">
                  <c:v>12.80009016</c:v>
                </c:pt>
                <c:pt idx="2801">
                  <c:v>12.774903569999999</c:v>
                </c:pt>
                <c:pt idx="2802">
                  <c:v>12.749003189999998</c:v>
                </c:pt>
                <c:pt idx="2803">
                  <c:v>12.722694930000017</c:v>
                </c:pt>
                <c:pt idx="2804">
                  <c:v>12.69618273</c:v>
                </c:pt>
                <c:pt idx="2805">
                  <c:v>12.67099614</c:v>
                </c:pt>
                <c:pt idx="2806">
                  <c:v>12.645809550000006</c:v>
                </c:pt>
                <c:pt idx="2807">
                  <c:v>12.618991439999997</c:v>
                </c:pt>
                <c:pt idx="2808">
                  <c:v>12.594008789999998</c:v>
                </c:pt>
                <c:pt idx="2809">
                  <c:v>12.566986740000004</c:v>
                </c:pt>
                <c:pt idx="2810">
                  <c:v>12.540678479999997</c:v>
                </c:pt>
                <c:pt idx="2811">
                  <c:v>12.516103709999999</c:v>
                </c:pt>
                <c:pt idx="2812">
                  <c:v>12.489489540000031</c:v>
                </c:pt>
                <c:pt idx="2813">
                  <c:v>12.46297734</c:v>
                </c:pt>
                <c:pt idx="2814">
                  <c:v>12.437280900000001</c:v>
                </c:pt>
                <c:pt idx="2815">
                  <c:v>12.41301204</c:v>
                </c:pt>
                <c:pt idx="2816">
                  <c:v>12.38802939</c:v>
                </c:pt>
                <c:pt idx="2817">
                  <c:v>12.361415220000017</c:v>
                </c:pt>
                <c:pt idx="2818">
                  <c:v>12.33684045</c:v>
                </c:pt>
                <c:pt idx="2819">
                  <c:v>12.309818400000001</c:v>
                </c:pt>
                <c:pt idx="2820">
                  <c:v>12.284121959999997</c:v>
                </c:pt>
                <c:pt idx="2821">
                  <c:v>12.258731430000001</c:v>
                </c:pt>
                <c:pt idx="2822">
                  <c:v>12.23395272</c:v>
                </c:pt>
                <c:pt idx="2823">
                  <c:v>12.206522789999999</c:v>
                </c:pt>
                <c:pt idx="2824">
                  <c:v>12.182049990000017</c:v>
                </c:pt>
                <c:pt idx="2825">
                  <c:v>12.156251580000001</c:v>
                </c:pt>
                <c:pt idx="2826">
                  <c:v>12.12953544</c:v>
                </c:pt>
                <c:pt idx="2827">
                  <c:v>12.10394097</c:v>
                </c:pt>
                <c:pt idx="2828">
                  <c:v>12.07753074</c:v>
                </c:pt>
                <c:pt idx="2829">
                  <c:v>12.05224218</c:v>
                </c:pt>
                <c:pt idx="2830">
                  <c:v>12.02674968</c:v>
                </c:pt>
                <c:pt idx="2831">
                  <c:v>11.99931975</c:v>
                </c:pt>
                <c:pt idx="2832">
                  <c:v>11.975050890000023</c:v>
                </c:pt>
                <c:pt idx="2833">
                  <c:v>11.94813081</c:v>
                </c:pt>
                <c:pt idx="2834">
                  <c:v>11.92212846</c:v>
                </c:pt>
                <c:pt idx="2835">
                  <c:v>11.897247780000001</c:v>
                </c:pt>
                <c:pt idx="2836">
                  <c:v>11.87104149</c:v>
                </c:pt>
                <c:pt idx="2837">
                  <c:v>11.84371353</c:v>
                </c:pt>
                <c:pt idx="2838">
                  <c:v>11.81852694</c:v>
                </c:pt>
                <c:pt idx="2839">
                  <c:v>11.790893070000001</c:v>
                </c:pt>
                <c:pt idx="2840">
                  <c:v>11.764788750000001</c:v>
                </c:pt>
                <c:pt idx="2841">
                  <c:v>11.738888369999998</c:v>
                </c:pt>
                <c:pt idx="2842">
                  <c:v>11.713701779999999</c:v>
                </c:pt>
                <c:pt idx="2843">
                  <c:v>11.68637382</c:v>
                </c:pt>
                <c:pt idx="2844">
                  <c:v>11.65965768</c:v>
                </c:pt>
                <c:pt idx="2845">
                  <c:v>11.63253366</c:v>
                </c:pt>
                <c:pt idx="2846">
                  <c:v>11.606021459999999</c:v>
                </c:pt>
                <c:pt idx="2847">
                  <c:v>11.579611230000006</c:v>
                </c:pt>
                <c:pt idx="2848">
                  <c:v>11.5511616</c:v>
                </c:pt>
                <c:pt idx="2849">
                  <c:v>11.52485334</c:v>
                </c:pt>
                <c:pt idx="2850">
                  <c:v>11.497525380000001</c:v>
                </c:pt>
                <c:pt idx="2851">
                  <c:v>11.470299390000006</c:v>
                </c:pt>
                <c:pt idx="2852">
                  <c:v>11.443583250000017</c:v>
                </c:pt>
                <c:pt idx="2853">
                  <c:v>11.416765140000001</c:v>
                </c:pt>
                <c:pt idx="2854">
                  <c:v>11.38862142</c:v>
                </c:pt>
                <c:pt idx="2855">
                  <c:v>11.361497400000006</c:v>
                </c:pt>
                <c:pt idx="2856">
                  <c:v>11.33478126</c:v>
                </c:pt>
                <c:pt idx="2857">
                  <c:v>11.30694345</c:v>
                </c:pt>
                <c:pt idx="2858">
                  <c:v>11.27808594</c:v>
                </c:pt>
                <c:pt idx="2859">
                  <c:v>11.25157374</c:v>
                </c:pt>
                <c:pt idx="2860">
                  <c:v>11.224245779999997</c:v>
                </c:pt>
                <c:pt idx="2861">
                  <c:v>11.198855249999999</c:v>
                </c:pt>
                <c:pt idx="2862">
                  <c:v>11.171323349999998</c:v>
                </c:pt>
                <c:pt idx="2863">
                  <c:v>11.142363870000001</c:v>
                </c:pt>
                <c:pt idx="2864">
                  <c:v>11.115035910000017</c:v>
                </c:pt>
                <c:pt idx="2865">
                  <c:v>11.08770795</c:v>
                </c:pt>
                <c:pt idx="2866">
                  <c:v>11.06109378</c:v>
                </c:pt>
                <c:pt idx="2867">
                  <c:v>11.033459910000017</c:v>
                </c:pt>
                <c:pt idx="2868">
                  <c:v>11.008273319999999</c:v>
                </c:pt>
                <c:pt idx="2869">
                  <c:v>10.979007930000021</c:v>
                </c:pt>
                <c:pt idx="2870">
                  <c:v>10.951985880000002</c:v>
                </c:pt>
                <c:pt idx="2871">
                  <c:v>10.925371709999999</c:v>
                </c:pt>
                <c:pt idx="2872">
                  <c:v>10.89814572</c:v>
                </c:pt>
                <c:pt idx="2873">
                  <c:v>10.870613820000004</c:v>
                </c:pt>
                <c:pt idx="2874">
                  <c:v>10.843183890000002</c:v>
                </c:pt>
                <c:pt idx="2875">
                  <c:v>10.81738548</c:v>
                </c:pt>
                <c:pt idx="2876">
                  <c:v>10.789547670000006</c:v>
                </c:pt>
                <c:pt idx="2877">
                  <c:v>10.762321679999999</c:v>
                </c:pt>
                <c:pt idx="2878">
                  <c:v>10.735911449999998</c:v>
                </c:pt>
                <c:pt idx="2879">
                  <c:v>10.7078697</c:v>
                </c:pt>
                <c:pt idx="2880">
                  <c:v>10.67952204</c:v>
                </c:pt>
                <c:pt idx="2881">
                  <c:v>10.65321378</c:v>
                </c:pt>
                <c:pt idx="2882">
                  <c:v>10.631596140000001</c:v>
                </c:pt>
                <c:pt idx="2883">
                  <c:v>10.601922870000001</c:v>
                </c:pt>
                <c:pt idx="2884">
                  <c:v>10.57439097</c:v>
                </c:pt>
                <c:pt idx="2885">
                  <c:v>10.549510290000002</c:v>
                </c:pt>
                <c:pt idx="2886">
                  <c:v>10.52136657</c:v>
                </c:pt>
                <c:pt idx="2887">
                  <c:v>10.49434452</c:v>
                </c:pt>
                <c:pt idx="2888">
                  <c:v>10.469259900000004</c:v>
                </c:pt>
                <c:pt idx="2889">
                  <c:v>10.441218149999983</c:v>
                </c:pt>
                <c:pt idx="2890">
                  <c:v>10.415725650000002</c:v>
                </c:pt>
                <c:pt idx="2891">
                  <c:v>10.387072080000001</c:v>
                </c:pt>
                <c:pt idx="2892">
                  <c:v>10.360661850000017</c:v>
                </c:pt>
                <c:pt idx="2893">
                  <c:v>10.334965410000001</c:v>
                </c:pt>
                <c:pt idx="2894">
                  <c:v>10.3081473</c:v>
                </c:pt>
                <c:pt idx="2895">
                  <c:v>10.281941010000001</c:v>
                </c:pt>
                <c:pt idx="2896">
                  <c:v>10.255734720000017</c:v>
                </c:pt>
                <c:pt idx="2897">
                  <c:v>10.23014025</c:v>
                </c:pt>
                <c:pt idx="2898">
                  <c:v>10.203118199999999</c:v>
                </c:pt>
                <c:pt idx="2899">
                  <c:v>10.17742176</c:v>
                </c:pt>
                <c:pt idx="2900">
                  <c:v>10.151929260000001</c:v>
                </c:pt>
                <c:pt idx="2901">
                  <c:v>10.126436760000002</c:v>
                </c:pt>
                <c:pt idx="2902">
                  <c:v>10.105328969999999</c:v>
                </c:pt>
                <c:pt idx="2903">
                  <c:v>10.081569960000001</c:v>
                </c:pt>
                <c:pt idx="2904">
                  <c:v>10.056893220000006</c:v>
                </c:pt>
                <c:pt idx="2905">
                  <c:v>10.032420420000001</c:v>
                </c:pt>
                <c:pt idx="2906">
                  <c:v>10.00702989</c:v>
                </c:pt>
                <c:pt idx="2907">
                  <c:v>9.9858201300000005</c:v>
                </c:pt>
                <c:pt idx="2908">
                  <c:v>9.9593079300000067</c:v>
                </c:pt>
                <c:pt idx="2909">
                  <c:v>9.9369765000000001</c:v>
                </c:pt>
                <c:pt idx="2910">
                  <c:v>9.9103623300000017</c:v>
                </c:pt>
                <c:pt idx="2911">
                  <c:v>9.8882348400000026</c:v>
                </c:pt>
                <c:pt idx="2912">
                  <c:v>9.8634561300000279</c:v>
                </c:pt>
                <c:pt idx="2913">
                  <c:v>9.8387793900000009</c:v>
                </c:pt>
                <c:pt idx="2914">
                  <c:v>9.8146125000000008</c:v>
                </c:pt>
                <c:pt idx="2915">
                  <c:v>9.7896298500000007</c:v>
                </c:pt>
                <c:pt idx="2916">
                  <c:v>9.7662787199999972</c:v>
                </c:pt>
                <c:pt idx="2917">
                  <c:v>9.7408881899999979</c:v>
                </c:pt>
                <c:pt idx="2918">
                  <c:v>9.7143759899999793</c:v>
                </c:pt>
                <c:pt idx="2919">
                  <c:v>9.6912287999999815</c:v>
                </c:pt>
                <c:pt idx="2920">
                  <c:v>9.6649205399999989</c:v>
                </c:pt>
                <c:pt idx="2921">
                  <c:v>9.6401418299999992</c:v>
                </c:pt>
                <c:pt idx="2922">
                  <c:v>9.6143434199999991</c:v>
                </c:pt>
                <c:pt idx="2923">
                  <c:v>9.5900745600000015</c:v>
                </c:pt>
                <c:pt idx="2924">
                  <c:v>9.5637663000000028</c:v>
                </c:pt>
                <c:pt idx="2925">
                  <c:v>9.5394974400000034</c:v>
                </c:pt>
                <c:pt idx="2926">
                  <c:v>9.5149226700000007</c:v>
                </c:pt>
                <c:pt idx="2927">
                  <c:v>9.4890222900000047</c:v>
                </c:pt>
                <c:pt idx="2928">
                  <c:v>9.4662829800000008</c:v>
                </c:pt>
                <c:pt idx="2929">
                  <c:v>9.4397707799999999</c:v>
                </c:pt>
                <c:pt idx="2930">
                  <c:v>9.4161137400000001</c:v>
                </c:pt>
                <c:pt idx="2931">
                  <c:v>9.3925586700000068</c:v>
                </c:pt>
                <c:pt idx="2932">
                  <c:v>9.3678819300000047</c:v>
                </c:pt>
                <c:pt idx="2933">
                  <c:v>9.3448367100000027</c:v>
                </c:pt>
                <c:pt idx="2934">
                  <c:v>9.3213836099999998</c:v>
                </c:pt>
                <c:pt idx="2935">
                  <c:v>9.2981344500000009</c:v>
                </c:pt>
                <c:pt idx="2936">
                  <c:v>9.2737636200000004</c:v>
                </c:pt>
                <c:pt idx="2937">
                  <c:v>9.2504124900000004</c:v>
                </c:pt>
                <c:pt idx="2938">
                  <c:v>9.2256337800000008</c:v>
                </c:pt>
                <c:pt idx="2939">
                  <c:v>9.2036082600000011</c:v>
                </c:pt>
                <c:pt idx="2940">
                  <c:v>9.1803591000000004</c:v>
                </c:pt>
                <c:pt idx="2941">
                  <c:v>9.1593532800000013</c:v>
                </c:pt>
                <c:pt idx="2942">
                  <c:v>9.1367159400000002</c:v>
                </c:pt>
                <c:pt idx="2943">
                  <c:v>9.1141805700000003</c:v>
                </c:pt>
                <c:pt idx="2944">
                  <c:v>9.0927668700000215</c:v>
                </c:pt>
                <c:pt idx="2945">
                  <c:v>9.0710472600000003</c:v>
                </c:pt>
                <c:pt idx="2946">
                  <c:v>9.0485118899999986</c:v>
                </c:pt>
                <c:pt idx="2947">
                  <c:v>9.0274041</c:v>
                </c:pt>
                <c:pt idx="2948">
                  <c:v>9.0054805500000281</c:v>
                </c:pt>
                <c:pt idx="2949">
                  <c:v>8.9818235100000017</c:v>
                </c:pt>
                <c:pt idx="2950">
                  <c:v>8.9607157200000014</c:v>
                </c:pt>
                <c:pt idx="2951">
                  <c:v>8.9382823200000008</c:v>
                </c:pt>
                <c:pt idx="2952">
                  <c:v>8.9164607400000016</c:v>
                </c:pt>
                <c:pt idx="2953">
                  <c:v>8.8944352200000196</c:v>
                </c:pt>
                <c:pt idx="2954">
                  <c:v>8.8737353100000238</c:v>
                </c:pt>
                <c:pt idx="2955">
                  <c:v>8.8534432800000218</c:v>
                </c:pt>
                <c:pt idx="2956">
                  <c:v>8.8313157899999979</c:v>
                </c:pt>
                <c:pt idx="2957">
                  <c:v>8.8087804200000015</c:v>
                </c:pt>
                <c:pt idx="2958">
                  <c:v>8.78950809</c:v>
                </c:pt>
                <c:pt idx="2959">
                  <c:v>8.7704397000000007</c:v>
                </c:pt>
                <c:pt idx="2960">
                  <c:v>8.7494338800000016</c:v>
                </c:pt>
                <c:pt idx="2961">
                  <c:v>8.7293457899999982</c:v>
                </c:pt>
                <c:pt idx="2962">
                  <c:v>8.7094616399999989</c:v>
                </c:pt>
                <c:pt idx="2963">
                  <c:v>8.6888636999999971</c:v>
                </c:pt>
                <c:pt idx="2964">
                  <c:v>8.6649007499999993</c:v>
                </c:pt>
                <c:pt idx="2965">
                  <c:v>8.6440988699999988</c:v>
                </c:pt>
                <c:pt idx="2966">
                  <c:v>8.6205438000000001</c:v>
                </c:pt>
                <c:pt idx="2967">
                  <c:v>8.5993340400000005</c:v>
                </c:pt>
                <c:pt idx="2968">
                  <c:v>8.5779203400000004</c:v>
                </c:pt>
                <c:pt idx="2969">
                  <c:v>8.5577302800000048</c:v>
                </c:pt>
                <c:pt idx="2970">
                  <c:v>8.5370303700000001</c:v>
                </c:pt>
                <c:pt idx="2971">
                  <c:v>8.5155147000000007</c:v>
                </c:pt>
                <c:pt idx="2972">
                  <c:v>8.4952226700000004</c:v>
                </c:pt>
                <c:pt idx="2973">
                  <c:v>8.4742168500000048</c:v>
                </c:pt>
                <c:pt idx="2974">
                  <c:v>8.4535169400000214</c:v>
                </c:pt>
                <c:pt idx="2975">
                  <c:v>8.4327150600000014</c:v>
                </c:pt>
                <c:pt idx="2976">
                  <c:v>8.4128309100000216</c:v>
                </c:pt>
                <c:pt idx="2977">
                  <c:v>8.3945782800000011</c:v>
                </c:pt>
                <c:pt idx="2978">
                  <c:v>8.3737764000000006</c:v>
                </c:pt>
                <c:pt idx="2979">
                  <c:v>8.354198160000001</c:v>
                </c:pt>
                <c:pt idx="2980">
                  <c:v>8.3353337100000005</c:v>
                </c:pt>
                <c:pt idx="2981">
                  <c:v>8.3152456200000007</c:v>
                </c:pt>
                <c:pt idx="2982">
                  <c:v>8.2959732900000009</c:v>
                </c:pt>
                <c:pt idx="2983">
                  <c:v>8.2760891400000016</c:v>
                </c:pt>
                <c:pt idx="2984">
                  <c:v>8.2549813499999996</c:v>
                </c:pt>
                <c:pt idx="2985">
                  <c:v>8.2364228100000005</c:v>
                </c:pt>
                <c:pt idx="2986">
                  <c:v>8.2164366900000214</c:v>
                </c:pt>
                <c:pt idx="2987">
                  <c:v>8.1961446600000034</c:v>
                </c:pt>
                <c:pt idx="2988">
                  <c:v>8.1748329300000027</c:v>
                </c:pt>
                <c:pt idx="2989">
                  <c:v>8.1546428700000195</c:v>
                </c:pt>
                <c:pt idx="2990">
                  <c:v>8.1334331100000004</c:v>
                </c:pt>
                <c:pt idx="2991">
                  <c:v>8.1121213799999996</c:v>
                </c:pt>
                <c:pt idx="2992">
                  <c:v>8.0911155600000004</c:v>
                </c:pt>
                <c:pt idx="2993">
                  <c:v>8.0679683700000009</c:v>
                </c:pt>
                <c:pt idx="2994">
                  <c:v>8.0473704299999813</c:v>
                </c:pt>
                <c:pt idx="2995">
                  <c:v>8.0238153600000004</c:v>
                </c:pt>
                <c:pt idx="2996">
                  <c:v>8.0009740799999989</c:v>
                </c:pt>
                <c:pt idx="2997">
                  <c:v>7.9783367400000014</c:v>
                </c:pt>
                <c:pt idx="2998">
                  <c:v>7.9578407699999945</c:v>
                </c:pt>
                <c:pt idx="2999">
                  <c:v>7.9352034300000129</c:v>
                </c:pt>
                <c:pt idx="3000">
                  <c:v>7.9147074599999945</c:v>
                </c:pt>
                <c:pt idx="3001">
                  <c:v>7.8965567999999955</c:v>
                </c:pt>
                <c:pt idx="3002">
                  <c:v>7.8728997600000001</c:v>
                </c:pt>
                <c:pt idx="3003">
                  <c:v>7.8529136399999837</c:v>
                </c:pt>
                <c:pt idx="3004">
                  <c:v>7.8319078200000005</c:v>
                </c:pt>
                <c:pt idx="3005">
                  <c:v>7.8081488100000005</c:v>
                </c:pt>
                <c:pt idx="3006">
                  <c:v>7.7872449599999909</c:v>
                </c:pt>
                <c:pt idx="3007">
                  <c:v>7.7654233799999899</c:v>
                </c:pt>
                <c:pt idx="3008">
                  <c:v>7.7420722499999899</c:v>
                </c:pt>
                <c:pt idx="3009">
                  <c:v>7.7234117399999906</c:v>
                </c:pt>
                <c:pt idx="3010">
                  <c:v>7.6991428800000001</c:v>
                </c:pt>
                <c:pt idx="3011">
                  <c:v>7.6793607000000099</c:v>
                </c:pt>
                <c:pt idx="3012">
                  <c:v>7.6573351800000005</c:v>
                </c:pt>
                <c:pt idx="3013">
                  <c:v>7.6362273900000099</c:v>
                </c:pt>
                <c:pt idx="3014">
                  <c:v>7.6161392999999906</c:v>
                </c:pt>
                <c:pt idx="3015">
                  <c:v>7.5942157499999867</c:v>
                </c:pt>
                <c:pt idx="3016">
                  <c:v>7.5732099300000089</c:v>
                </c:pt>
                <c:pt idx="3017">
                  <c:v>7.5527139599999886</c:v>
                </c:pt>
                <c:pt idx="3018">
                  <c:v>7.5309943499999887</c:v>
                </c:pt>
                <c:pt idx="3019">
                  <c:v>7.5114161099999945</c:v>
                </c:pt>
                <c:pt idx="3020">
                  <c:v>7.4890846800000004</c:v>
                </c:pt>
                <c:pt idx="3021">
                  <c:v>7.46950644</c:v>
                </c:pt>
                <c:pt idx="3022">
                  <c:v>7.4486025900000099</c:v>
                </c:pt>
                <c:pt idx="3023">
                  <c:v>7.4296361700000002</c:v>
                </c:pt>
                <c:pt idx="3024">
                  <c:v>7.4087323200000004</c:v>
                </c:pt>
                <c:pt idx="3025">
                  <c:v>7.3912954500000003</c:v>
                </c:pt>
                <c:pt idx="3026">
                  <c:v>7.3715132699999906</c:v>
                </c:pt>
                <c:pt idx="3027">
                  <c:v>7.3516291200000099</c:v>
                </c:pt>
                <c:pt idx="3028">
                  <c:v>7.3317449699999955</c:v>
                </c:pt>
                <c:pt idx="3029">
                  <c:v>7.3121667299999906</c:v>
                </c:pt>
                <c:pt idx="3030">
                  <c:v>7.2933022799999945</c:v>
                </c:pt>
                <c:pt idx="3031">
                  <c:v>7.2753555599999906</c:v>
                </c:pt>
                <c:pt idx="3032">
                  <c:v>7.2554714100000002</c:v>
                </c:pt>
                <c:pt idx="3033">
                  <c:v>7.2376266600000001</c:v>
                </c:pt>
                <c:pt idx="3034">
                  <c:v>7.2183543299999906</c:v>
                </c:pt>
                <c:pt idx="3035">
                  <c:v>7.1997957900000014</c:v>
                </c:pt>
                <c:pt idx="3036">
                  <c:v>7.1826648299999887</c:v>
                </c:pt>
                <c:pt idx="3037">
                  <c:v>7.1652279599999886</c:v>
                </c:pt>
                <c:pt idx="3038">
                  <c:v>7.1475871499999837</c:v>
                </c:pt>
                <c:pt idx="3039">
                  <c:v>7.1308640699999897</c:v>
                </c:pt>
                <c:pt idx="3040">
                  <c:v>7.1147528099999837</c:v>
                </c:pt>
                <c:pt idx="3041">
                  <c:v>7.0998651900000098</c:v>
                </c:pt>
                <c:pt idx="3042">
                  <c:v>7.0885465199999906</c:v>
                </c:pt>
                <c:pt idx="3043">
                  <c:v>7.0802869500000005</c:v>
                </c:pt>
                <c:pt idx="3044">
                  <c:v>7.0593830999999998</c:v>
                </c:pt>
                <c:pt idx="3045">
                  <c:v>7.0463309399999945</c:v>
                </c:pt>
                <c:pt idx="3046">
                  <c:v>7.0279763399999817</c:v>
                </c:pt>
                <c:pt idx="3047">
                  <c:v>7.0121709899999907</c:v>
                </c:pt>
                <c:pt idx="3048">
                  <c:v>6.9952439699999998</c:v>
                </c:pt>
                <c:pt idx="3049">
                  <c:v>6.9746460299999997</c:v>
                </c:pt>
                <c:pt idx="3050">
                  <c:v>6.9611859899999908</c:v>
                </c:pt>
                <c:pt idx="3051">
                  <c:v>6.9414038099999997</c:v>
                </c:pt>
                <c:pt idx="3052">
                  <c:v>6.9242728499999906</c:v>
                </c:pt>
                <c:pt idx="3053">
                  <c:v>6.9093852299999945</c:v>
                </c:pt>
                <c:pt idx="3054">
                  <c:v>6.8909286599999877</c:v>
                </c:pt>
                <c:pt idx="3055">
                  <c:v>6.8774686200000001</c:v>
                </c:pt>
                <c:pt idx="3056">
                  <c:v>6.8591140199999847</c:v>
                </c:pt>
                <c:pt idx="3057">
                  <c:v>6.8439204900000004</c:v>
                </c:pt>
                <c:pt idx="3058">
                  <c:v>6.8269934699999908</c:v>
                </c:pt>
                <c:pt idx="3059">
                  <c:v>6.8097605400000001</c:v>
                </c:pt>
                <c:pt idx="3060">
                  <c:v>6.7940571599999906</c:v>
                </c:pt>
                <c:pt idx="3061">
                  <c:v>6.7767222599999997</c:v>
                </c:pt>
                <c:pt idx="3062">
                  <c:v>6.7607129699999877</c:v>
                </c:pt>
                <c:pt idx="3063">
                  <c:v>6.7421544299999887</c:v>
                </c:pt>
                <c:pt idx="3064">
                  <c:v>6.7264510499999899</c:v>
                </c:pt>
                <c:pt idx="3065">
                  <c:v>6.7090141800000014</c:v>
                </c:pt>
                <c:pt idx="3066">
                  <c:v>6.6911694300000004</c:v>
                </c:pt>
                <c:pt idx="3067">
                  <c:v>6.6744463499999886</c:v>
                </c:pt>
                <c:pt idx="3068">
                  <c:v>6.6572134199999908</c:v>
                </c:pt>
                <c:pt idx="3069">
                  <c:v>6.6408982199999906</c:v>
                </c:pt>
                <c:pt idx="3070">
                  <c:v>6.6232574099999955</c:v>
                </c:pt>
                <c:pt idx="3071">
                  <c:v>6.6062284199999999</c:v>
                </c:pt>
                <c:pt idx="3072">
                  <c:v>6.5891994299999999</c:v>
                </c:pt>
                <c:pt idx="3073">
                  <c:v>6.5720684700000014</c:v>
                </c:pt>
                <c:pt idx="3074">
                  <c:v>6.5553453900000003</c:v>
                </c:pt>
                <c:pt idx="3075">
                  <c:v>6.5376026100000004</c:v>
                </c:pt>
                <c:pt idx="3076">
                  <c:v>6.5190440699999899</c:v>
                </c:pt>
                <c:pt idx="3077">
                  <c:v>6.5015052299999887</c:v>
                </c:pt>
                <c:pt idx="3078">
                  <c:v>6.4837624500000119</c:v>
                </c:pt>
                <c:pt idx="3079">
                  <c:v>6.4669373999999955</c:v>
                </c:pt>
                <c:pt idx="3080">
                  <c:v>6.4493985599999997</c:v>
                </c:pt>
                <c:pt idx="3081">
                  <c:v>6.43053411</c:v>
                </c:pt>
                <c:pt idx="3082">
                  <c:v>6.4154425499999945</c:v>
                </c:pt>
                <c:pt idx="3083">
                  <c:v>6.3956603699999945</c:v>
                </c:pt>
                <c:pt idx="3084">
                  <c:v>6.3795491100000099</c:v>
                </c:pt>
                <c:pt idx="3085">
                  <c:v>6.3628260299999848</c:v>
                </c:pt>
                <c:pt idx="3086">
                  <c:v>6.3446753699999867</c:v>
                </c:pt>
                <c:pt idx="3087">
                  <c:v>6.3292779000000001</c:v>
                </c:pt>
                <c:pt idx="3088">
                  <c:v>6.3094957200000001</c:v>
                </c:pt>
                <c:pt idx="3089">
                  <c:v>6.2946081000000014</c:v>
                </c:pt>
                <c:pt idx="3090">
                  <c:v>6.2770692600000002</c:v>
                </c:pt>
                <c:pt idx="3091">
                  <c:v>6.2614678499999945</c:v>
                </c:pt>
                <c:pt idx="3092">
                  <c:v>6.2440309799999847</c:v>
                </c:pt>
                <c:pt idx="3093">
                  <c:v>6.2267980500000002</c:v>
                </c:pt>
                <c:pt idx="3094">
                  <c:v>6.2106867900000013</c:v>
                </c:pt>
                <c:pt idx="3095">
                  <c:v>6.1945755299999758</c:v>
                </c:pt>
                <c:pt idx="3096">
                  <c:v>6.1759150199999837</c:v>
                </c:pt>
                <c:pt idx="3097">
                  <c:v>6.1605175499999758</c:v>
                </c:pt>
                <c:pt idx="3098">
                  <c:v>6.1426727999999997</c:v>
                </c:pt>
                <c:pt idx="3099">
                  <c:v>6.1248280499999819</c:v>
                </c:pt>
                <c:pt idx="3100">
                  <c:v>6.1063714800000088</c:v>
                </c:pt>
                <c:pt idx="3101">
                  <c:v>6.0885267299999946</c:v>
                </c:pt>
                <c:pt idx="3102">
                  <c:v>6.0705800100000005</c:v>
                </c:pt>
                <c:pt idx="3103">
                  <c:v>6.0520214699999908</c:v>
                </c:pt>
                <c:pt idx="3104">
                  <c:v>6.0335649</c:v>
                </c:pt>
                <c:pt idx="3105">
                  <c:v>6.018269400000011</c:v>
                </c:pt>
                <c:pt idx="3106">
                  <c:v>6.0002207099999998</c:v>
                </c:pt>
                <c:pt idx="3107">
                  <c:v>5.9825799000000002</c:v>
                </c:pt>
                <c:pt idx="3108">
                  <c:v>5.9654489399999955</c:v>
                </c:pt>
                <c:pt idx="3109">
                  <c:v>5.9466864600000013</c:v>
                </c:pt>
                <c:pt idx="3110">
                  <c:v>5.9311870200000003</c:v>
                </c:pt>
                <c:pt idx="3111">
                  <c:v>5.9124245399999857</c:v>
                </c:pt>
                <c:pt idx="3112">
                  <c:v>5.8960073699999906</c:v>
                </c:pt>
                <c:pt idx="3113">
                  <c:v>5.8825473299999906</c:v>
                </c:pt>
                <c:pt idx="3114">
                  <c:v>5.8661301599999858</c:v>
                </c:pt>
                <c:pt idx="3115">
                  <c:v>5.8499169299999867</c:v>
                </c:pt>
                <c:pt idx="3116">
                  <c:v>5.83329582</c:v>
                </c:pt>
                <c:pt idx="3117">
                  <c:v>5.8186121399999955</c:v>
                </c:pt>
                <c:pt idx="3118">
                  <c:v>5.8045402799999817</c:v>
                </c:pt>
                <c:pt idx="3119">
                  <c:v>5.7888368999999908</c:v>
                </c:pt>
                <c:pt idx="3120">
                  <c:v>5.7709921499999997</c:v>
                </c:pt>
                <c:pt idx="3121">
                  <c:v>5.7579399899999908</c:v>
                </c:pt>
                <c:pt idx="3122">
                  <c:v>5.7385656899999997</c:v>
                </c:pt>
                <c:pt idx="3123">
                  <c:v>5.7210268499999888</c:v>
                </c:pt>
                <c:pt idx="3124">
                  <c:v>5.70308013</c:v>
                </c:pt>
                <c:pt idx="3125">
                  <c:v>5.6874787199999899</c:v>
                </c:pt>
                <c:pt idx="3126">
                  <c:v>5.6667788099999887</c:v>
                </c:pt>
                <c:pt idx="3127">
                  <c:v>5.6510754299999908</c:v>
                </c:pt>
                <c:pt idx="3128">
                  <c:v>5.6319050699999886</c:v>
                </c:pt>
                <c:pt idx="3129">
                  <c:v>5.6136524400000001</c:v>
                </c:pt>
                <c:pt idx="3130">
                  <c:v>5.5975411800000003</c:v>
                </c:pt>
                <c:pt idx="3131">
                  <c:v>5.5792885500000002</c:v>
                </c:pt>
                <c:pt idx="3132">
                  <c:v>5.5617497100000088</c:v>
                </c:pt>
                <c:pt idx="3133">
                  <c:v>5.5459443599999867</c:v>
                </c:pt>
                <c:pt idx="3134">
                  <c:v>5.5268759699999848</c:v>
                </c:pt>
                <c:pt idx="3135">
                  <c:v>5.5096430400000109</c:v>
                </c:pt>
                <c:pt idx="3136">
                  <c:v>5.4939396599999908</c:v>
                </c:pt>
                <c:pt idx="3137">
                  <c:v>5.475279150000012</c:v>
                </c:pt>
                <c:pt idx="3138">
                  <c:v>5.4593718300000003</c:v>
                </c:pt>
                <c:pt idx="3139">
                  <c:v>5.4430566300000001</c:v>
                </c:pt>
                <c:pt idx="3140">
                  <c:v>5.4261296100000003</c:v>
                </c:pt>
                <c:pt idx="3141">
                  <c:v>5.4101203199999945</c:v>
                </c:pt>
                <c:pt idx="3142">
                  <c:v>5.3914598099999909</c:v>
                </c:pt>
                <c:pt idx="3143">
                  <c:v>5.3758584000000003</c:v>
                </c:pt>
                <c:pt idx="3144">
                  <c:v>5.3607668399999877</c:v>
                </c:pt>
                <c:pt idx="3145">
                  <c:v>5.3440437599999955</c:v>
                </c:pt>
                <c:pt idx="3146">
                  <c:v>5.3278305299999777</c:v>
                </c:pt>
                <c:pt idx="3147">
                  <c:v>5.3111074499999908</c:v>
                </c:pt>
                <c:pt idx="3148">
                  <c:v>5.2954040699999867</c:v>
                </c:pt>
                <c:pt idx="3149">
                  <c:v>5.27878296</c:v>
                </c:pt>
                <c:pt idx="3150">
                  <c:v>5.2635894299999908</c:v>
                </c:pt>
                <c:pt idx="3151">
                  <c:v>5.2462545299999945</c:v>
                </c:pt>
                <c:pt idx="3152">
                  <c:v>5.2303472099999997</c:v>
                </c:pt>
                <c:pt idx="3153">
                  <c:v>5.2145418599999838</c:v>
                </c:pt>
                <c:pt idx="3154">
                  <c:v>5.1995522699999848</c:v>
                </c:pt>
                <c:pt idx="3155">
                  <c:v>5.1832370699999908</c:v>
                </c:pt>
                <c:pt idx="3156">
                  <c:v>5.1685533900000005</c:v>
                </c:pt>
                <c:pt idx="3157">
                  <c:v>5.1523401600000005</c:v>
                </c:pt>
                <c:pt idx="3158">
                  <c:v>5.1366367799999955</c:v>
                </c:pt>
                <c:pt idx="3159">
                  <c:v>5.1222590100000005</c:v>
                </c:pt>
                <c:pt idx="3160">
                  <c:v>5.1048221400000005</c:v>
                </c:pt>
                <c:pt idx="3161">
                  <c:v>5.09156604</c:v>
                </c:pt>
                <c:pt idx="3162">
                  <c:v>5.07535281</c:v>
                </c:pt>
                <c:pt idx="3163">
                  <c:v>5.0611789800000002</c:v>
                </c:pt>
                <c:pt idx="3164">
                  <c:v>5.0478209099999907</c:v>
                </c:pt>
                <c:pt idx="3165">
                  <c:v>5.0316076800000129</c:v>
                </c:pt>
                <c:pt idx="3166">
                  <c:v>5.0194732499999946</c:v>
                </c:pt>
                <c:pt idx="3167">
                  <c:v>5.0042797200000004</c:v>
                </c:pt>
                <c:pt idx="3168">
                  <c:v>4.9920433199999996</c:v>
                </c:pt>
                <c:pt idx="3169">
                  <c:v>4.9761360000000003</c:v>
                </c:pt>
                <c:pt idx="3170">
                  <c:v>4.9606365599999886</c:v>
                </c:pt>
                <c:pt idx="3171">
                  <c:v>4.9485021300000014</c:v>
                </c:pt>
                <c:pt idx="3172">
                  <c:v>4.9320849599999868</c:v>
                </c:pt>
                <c:pt idx="3173">
                  <c:v>4.9199505299999906</c:v>
                </c:pt>
                <c:pt idx="3174">
                  <c:v>4.9031254799999955</c:v>
                </c:pt>
                <c:pt idx="3175">
                  <c:v>4.8886457400000003</c:v>
                </c:pt>
                <c:pt idx="3176">
                  <c:v>4.8778369199999867</c:v>
                </c:pt>
                <c:pt idx="3177">
                  <c:v>4.8601961099999906</c:v>
                </c:pt>
                <c:pt idx="3178">
                  <c:v>4.84816365</c:v>
                </c:pt>
                <c:pt idx="3179">
                  <c:v>4.8319504200000001</c:v>
                </c:pt>
                <c:pt idx="3180">
                  <c:v>4.8185923499999888</c:v>
                </c:pt>
                <c:pt idx="3181">
                  <c:v>4.8054382199999868</c:v>
                </c:pt>
                <c:pt idx="3182">
                  <c:v>4.7911624200000098</c:v>
                </c:pt>
                <c:pt idx="3183">
                  <c:v>4.7762748000000004</c:v>
                </c:pt>
                <c:pt idx="3184">
                  <c:v>4.7637324899999998</c:v>
                </c:pt>
                <c:pt idx="3185">
                  <c:v>4.7493547200000004</c:v>
                </c:pt>
                <c:pt idx="3186">
                  <c:v>4.7341611900000098</c:v>
                </c:pt>
                <c:pt idx="3187">
                  <c:v>4.7195794800000099</c:v>
                </c:pt>
                <c:pt idx="3188">
                  <c:v>4.7043859499999847</c:v>
                </c:pt>
                <c:pt idx="3189">
                  <c:v>4.6907219699999887</c:v>
                </c:pt>
                <c:pt idx="3190">
                  <c:v>4.6784855699999808</c:v>
                </c:pt>
                <c:pt idx="3191">
                  <c:v>4.6629861299999797</c:v>
                </c:pt>
                <c:pt idx="3192">
                  <c:v>4.6518714000000001</c:v>
                </c:pt>
                <c:pt idx="3193">
                  <c:v>4.6357601400000004</c:v>
                </c:pt>
                <c:pt idx="3194">
                  <c:v>4.6217902499999868</c:v>
                </c:pt>
                <c:pt idx="3195">
                  <c:v>4.6066986900000089</c:v>
                </c:pt>
                <c:pt idx="3196">
                  <c:v>4.5946662299999899</c:v>
                </c:pt>
                <c:pt idx="3197">
                  <c:v>4.5800845199999838</c:v>
                </c:pt>
                <c:pt idx="3198">
                  <c:v>4.5669303900000005</c:v>
                </c:pt>
                <c:pt idx="3199">
                  <c:v>4.5539801999999945</c:v>
                </c:pt>
                <c:pt idx="3200">
                  <c:v>4.5410300100000001</c:v>
                </c:pt>
                <c:pt idx="3201">
                  <c:v>4.5261423900000004</c:v>
                </c:pt>
                <c:pt idx="3202">
                  <c:v>4.5125803799999797</c:v>
                </c:pt>
                <c:pt idx="3203">
                  <c:v>4.5001400399999945</c:v>
                </c:pt>
                <c:pt idx="3204">
                  <c:v>4.4846405999999996</c:v>
                </c:pt>
                <c:pt idx="3205">
                  <c:v>4.4733219300000089</c:v>
                </c:pt>
                <c:pt idx="3206">
                  <c:v>4.4572106699999887</c:v>
                </c:pt>
                <c:pt idx="3207">
                  <c:v>4.4468097300000098</c:v>
                </c:pt>
                <c:pt idx="3208">
                  <c:v>4.4317181699999999</c:v>
                </c:pt>
                <c:pt idx="3209">
                  <c:v>4.4171364599999867</c:v>
                </c:pt>
                <c:pt idx="3210">
                  <c:v>4.4027586899999998</c:v>
                </c:pt>
                <c:pt idx="3211">
                  <c:v>4.3888907699999908</c:v>
                </c:pt>
                <c:pt idx="3212">
                  <c:v>4.3762464900000131</c:v>
                </c:pt>
                <c:pt idx="3213">
                  <c:v>4.3621746299999788</c:v>
                </c:pt>
                <c:pt idx="3214">
                  <c:v>4.3468791300000014</c:v>
                </c:pt>
                <c:pt idx="3215">
                  <c:v>4.3341328799999808</c:v>
                </c:pt>
                <c:pt idx="3216">
                  <c:v>4.3202649599999887</c:v>
                </c:pt>
                <c:pt idx="3217">
                  <c:v>4.3053773399999908</c:v>
                </c:pt>
                <c:pt idx="3218">
                  <c:v>4.2922232100000004</c:v>
                </c:pt>
                <c:pt idx="3219">
                  <c:v>4.2784572599999908</c:v>
                </c:pt>
                <c:pt idx="3220">
                  <c:v>4.2638755499999847</c:v>
                </c:pt>
                <c:pt idx="3221">
                  <c:v>4.2524549099999858</c:v>
                </c:pt>
                <c:pt idx="3222">
                  <c:v>4.2377712299999946</c:v>
                </c:pt>
                <c:pt idx="3223">
                  <c:v>4.2244131599999868</c:v>
                </c:pt>
                <c:pt idx="3224">
                  <c:v>4.2112590299999999</c:v>
                </c:pt>
                <c:pt idx="3225">
                  <c:v>4.1973911099999945</c:v>
                </c:pt>
                <c:pt idx="3226">
                  <c:v>4.1838290999999996</c:v>
                </c:pt>
                <c:pt idx="3227">
                  <c:v>4.1703690599999996</c:v>
                </c:pt>
                <c:pt idx="3228">
                  <c:v>4.1570109899999848</c:v>
                </c:pt>
                <c:pt idx="3229">
                  <c:v>4.1421233699999886</c:v>
                </c:pt>
                <c:pt idx="3230">
                  <c:v>4.1303968199999899</c:v>
                </c:pt>
                <c:pt idx="3231">
                  <c:v>4.1171407199999868</c:v>
                </c:pt>
                <c:pt idx="3232">
                  <c:v>4.1029668899999887</c:v>
                </c:pt>
                <c:pt idx="3233">
                  <c:v>4.0896088200000014</c:v>
                </c:pt>
                <c:pt idx="3234">
                  <c:v>4.0761487800000129</c:v>
                </c:pt>
                <c:pt idx="3235">
                  <c:v>4.06605375</c:v>
                </c:pt>
                <c:pt idx="3236">
                  <c:v>4.0507582499999897</c:v>
                </c:pt>
                <c:pt idx="3237">
                  <c:v>4.0399494300000098</c:v>
                </c:pt>
                <c:pt idx="3238">
                  <c:v>4.0255716599999838</c:v>
                </c:pt>
                <c:pt idx="3239">
                  <c:v>4.0143549599999817</c:v>
                </c:pt>
                <c:pt idx="3240">
                  <c:v>3.9999771899999987</c:v>
                </c:pt>
                <c:pt idx="3241">
                  <c:v>3.9875368500000055</c:v>
                </c:pt>
                <c:pt idx="3242">
                  <c:v>3.9738728699999997</c:v>
                </c:pt>
                <c:pt idx="3243">
                  <c:v>3.9609226799999999</c:v>
                </c:pt>
                <c:pt idx="3244">
                  <c:v>3.9482783999999977</c:v>
                </c:pt>
                <c:pt idx="3245">
                  <c:v>3.9355321499999998</c:v>
                </c:pt>
                <c:pt idx="3246">
                  <c:v>3.9218681699999967</c:v>
                </c:pt>
                <c:pt idx="3247">
                  <c:v>3.909733740000005</c:v>
                </c:pt>
                <c:pt idx="3248">
                  <c:v>3.8982111299999977</c:v>
                </c:pt>
                <c:pt idx="3249">
                  <c:v>3.8844451799999953</c:v>
                </c:pt>
                <c:pt idx="3250">
                  <c:v>3.8736363599999999</c:v>
                </c:pt>
                <c:pt idx="3251">
                  <c:v>3.8594625299999943</c:v>
                </c:pt>
                <c:pt idx="3252">
                  <c:v>3.8462064299999943</c:v>
                </c:pt>
                <c:pt idx="3253">
                  <c:v>3.8323385099999987</c:v>
                </c:pt>
                <c:pt idx="3254">
                  <c:v>3.8205099899999997</c:v>
                </c:pt>
                <c:pt idx="3255">
                  <c:v>3.8072538899999997</c:v>
                </c:pt>
                <c:pt idx="3256">
                  <c:v>3.7934879399999999</c:v>
                </c:pt>
                <c:pt idx="3257">
                  <c:v>3.7812515400000044</c:v>
                </c:pt>
                <c:pt idx="3258">
                  <c:v>3.7679954400000044</c:v>
                </c:pt>
                <c:pt idx="3259">
                  <c:v>3.75514722</c:v>
                </c:pt>
                <c:pt idx="3260">
                  <c:v>3.7411773300000002</c:v>
                </c:pt>
                <c:pt idx="3261">
                  <c:v>3.7265956199999999</c:v>
                </c:pt>
                <c:pt idx="3262">
                  <c:v>3.7148690699999998</c:v>
                </c:pt>
                <c:pt idx="3263">
                  <c:v>3.7012050899999998</c:v>
                </c:pt>
                <c:pt idx="3264">
                  <c:v>3.68845884</c:v>
                </c:pt>
                <c:pt idx="3265">
                  <c:v>3.6754066799999987</c:v>
                </c:pt>
                <c:pt idx="3266">
                  <c:v>3.6620486099999967</c:v>
                </c:pt>
                <c:pt idx="3267">
                  <c:v>3.6488944800000001</c:v>
                </c:pt>
                <c:pt idx="3268">
                  <c:v>3.6368620199999953</c:v>
                </c:pt>
                <c:pt idx="3269">
                  <c:v>3.6235039500000044</c:v>
                </c:pt>
                <c:pt idx="3270">
                  <c:v>3.6073926900000002</c:v>
                </c:pt>
                <c:pt idx="3271">
                  <c:v>3.5952582599999987</c:v>
                </c:pt>
                <c:pt idx="3272">
                  <c:v>3.5810844299999998</c:v>
                </c:pt>
                <c:pt idx="3273">
                  <c:v>3.5699697000000001</c:v>
                </c:pt>
                <c:pt idx="3274">
                  <c:v>3.5557958699999999</c:v>
                </c:pt>
                <c:pt idx="3275">
                  <c:v>3.5437634099999999</c:v>
                </c:pt>
                <c:pt idx="3276">
                  <c:v>3.529181700000005</c:v>
                </c:pt>
                <c:pt idx="3277">
                  <c:v>3.5178630299999987</c:v>
                </c:pt>
                <c:pt idx="3278">
                  <c:v>3.5038931400000002</c:v>
                </c:pt>
                <c:pt idx="3279">
                  <c:v>3.4918606799999967</c:v>
                </c:pt>
                <c:pt idx="3280">
                  <c:v>3.4795223099999997</c:v>
                </c:pt>
                <c:pt idx="3281">
                  <c:v>3.4662662099999997</c:v>
                </c:pt>
                <c:pt idx="3282">
                  <c:v>3.4533160199999999</c:v>
                </c:pt>
                <c:pt idx="3283">
                  <c:v>3.4404678</c:v>
                </c:pt>
                <c:pt idx="3284">
                  <c:v>3.4249683599999998</c:v>
                </c:pt>
                <c:pt idx="3285">
                  <c:v>3.41415954</c:v>
                </c:pt>
                <c:pt idx="3286">
                  <c:v>3.3999857099999997</c:v>
                </c:pt>
                <c:pt idx="3287">
                  <c:v>3.3882591599999987</c:v>
                </c:pt>
                <c:pt idx="3288">
                  <c:v>3.3749010899999998</c:v>
                </c:pt>
                <c:pt idx="3289">
                  <c:v>3.3666415199999977</c:v>
                </c:pt>
                <c:pt idx="3290">
                  <c:v>3.3594016499999997</c:v>
                </c:pt>
                <c:pt idx="3291">
                  <c:v>3.3546090599999987</c:v>
                </c:pt>
                <c:pt idx="3292">
                  <c:v>3.3483888899999998</c:v>
                </c:pt>
                <c:pt idx="3293">
                  <c:v>3.3449219100000001</c:v>
                </c:pt>
                <c:pt idx="3294">
                  <c:v>3.32748504</c:v>
                </c:pt>
                <c:pt idx="3295">
                  <c:v>3.3191234999999977</c:v>
                </c:pt>
                <c:pt idx="3296">
                  <c:v>3.3028082999999953</c:v>
                </c:pt>
                <c:pt idx="3297">
                  <c:v>3.2962822199999997</c:v>
                </c:pt>
                <c:pt idx="3298">
                  <c:v>3.2802729299999998</c:v>
                </c:pt>
                <c:pt idx="3299">
                  <c:v>3.27364488</c:v>
                </c:pt>
                <c:pt idx="3300">
                  <c:v>3.2589611999999999</c:v>
                </c:pt>
                <c:pt idx="3301">
                  <c:v>3.2505996600000002</c:v>
                </c:pt>
                <c:pt idx="3302">
                  <c:v>3.2352021899999968</c:v>
                </c:pt>
                <c:pt idx="3303">
                  <c:v>3.2262288299999997</c:v>
                </c:pt>
                <c:pt idx="3304">
                  <c:v>3.2117490899999988</c:v>
                </c:pt>
                <c:pt idx="3305">
                  <c:v>3.2032855800000002</c:v>
                </c:pt>
                <c:pt idx="3306">
                  <c:v>3.1892137200000001</c:v>
                </c:pt>
                <c:pt idx="3307">
                  <c:v>3.1810561199999987</c:v>
                </c:pt>
                <c:pt idx="3308">
                  <c:v>3.1690236600000001</c:v>
                </c:pt>
                <c:pt idx="3309">
                  <c:v>3.1596424199999933</c:v>
                </c:pt>
                <c:pt idx="3310">
                  <c:v>3.1459784399999977</c:v>
                </c:pt>
                <c:pt idx="3311">
                  <c:v>3.13771887</c:v>
                </c:pt>
                <c:pt idx="3312">
                  <c:v>3.1246667100000001</c:v>
                </c:pt>
                <c:pt idx="3313">
                  <c:v>3.1154894099999977</c:v>
                </c:pt>
                <c:pt idx="3314">
                  <c:v>3.1022333099999999</c:v>
                </c:pt>
                <c:pt idx="3315">
                  <c:v>3.0926481299999908</c:v>
                </c:pt>
                <c:pt idx="3316">
                  <c:v>3.0813294600000001</c:v>
                </c:pt>
                <c:pt idx="3317">
                  <c:v>3.0693989699999999</c:v>
                </c:pt>
                <c:pt idx="3318">
                  <c:v>3.0566527199999967</c:v>
                </c:pt>
                <c:pt idx="3319">
                  <c:v>3.0471695100000002</c:v>
                </c:pt>
                <c:pt idx="3320">
                  <c:v>3.0324858299999953</c:v>
                </c:pt>
                <c:pt idx="3321">
                  <c:v>3.0227986799999997</c:v>
                </c:pt>
                <c:pt idx="3322">
                  <c:v>3.0128056199999933</c:v>
                </c:pt>
                <c:pt idx="3323">
                  <c:v>3.0039342300000049</c:v>
                </c:pt>
                <c:pt idx="3324">
                  <c:v>2.9897603999999998</c:v>
                </c:pt>
                <c:pt idx="3325">
                  <c:v>2.9819087099999999</c:v>
                </c:pt>
                <c:pt idx="3326">
                  <c:v>2.9709979199999998</c:v>
                </c:pt>
                <c:pt idx="3327">
                  <c:v>2.9632481999999967</c:v>
                </c:pt>
                <c:pt idx="3328">
                  <c:v>2.9553965099999999</c:v>
                </c:pt>
                <c:pt idx="3329">
                  <c:v>2.9455054199999977</c:v>
                </c:pt>
                <c:pt idx="3330">
                  <c:v>2.9337788699999998</c:v>
                </c:pt>
                <c:pt idx="3331">
                  <c:v>2.9260291499999997</c:v>
                </c:pt>
                <c:pt idx="3332">
                  <c:v>2.9108356199999967</c:v>
                </c:pt>
                <c:pt idx="3333">
                  <c:v>2.9046154499999997</c:v>
                </c:pt>
                <c:pt idx="3334">
                  <c:v>2.8906455599999967</c:v>
                </c:pt>
                <c:pt idx="3335">
                  <c:v>2.8837116000000012</c:v>
                </c:pt>
                <c:pt idx="3336">
                  <c:v>2.8700476199999967</c:v>
                </c:pt>
                <c:pt idx="3337">
                  <c:v>2.8627057799999998</c:v>
                </c:pt>
                <c:pt idx="3338">
                  <c:v>2.8462886099999967</c:v>
                </c:pt>
                <c:pt idx="3339">
                  <c:v>2.8399664699999967</c:v>
                </c:pt>
                <c:pt idx="3340">
                  <c:v>2.8244670299999997</c:v>
                </c:pt>
                <c:pt idx="3341">
                  <c:v>2.8200823199999987</c:v>
                </c:pt>
                <c:pt idx="3342">
                  <c:v>2.8046848500000001</c:v>
                </c:pt>
                <c:pt idx="3343">
                  <c:v>2.79948438</c:v>
                </c:pt>
                <c:pt idx="3344">
                  <c:v>2.7833731200000011</c:v>
                </c:pt>
                <c:pt idx="3345">
                  <c:v>2.7766430999999967</c:v>
                </c:pt>
                <c:pt idx="3346">
                  <c:v>2.76328503</c:v>
                </c:pt>
                <c:pt idx="3347">
                  <c:v>2.7554333400000002</c:v>
                </c:pt>
                <c:pt idx="3348">
                  <c:v>2.7445225500000054</c:v>
                </c:pt>
                <c:pt idx="3349">
                  <c:v>2.7382004099999997</c:v>
                </c:pt>
                <c:pt idx="3350">
                  <c:v>2.7268817400000049</c:v>
                </c:pt>
                <c:pt idx="3351">
                  <c:v>2.71933596</c:v>
                </c:pt>
                <c:pt idx="3352">
                  <c:v>2.7083232000000055</c:v>
                </c:pt>
                <c:pt idx="3353">
                  <c:v>2.70567198</c:v>
                </c:pt>
                <c:pt idx="3354">
                  <c:v>2.6976163500000001</c:v>
                </c:pt>
                <c:pt idx="3355">
                  <c:v>2.6937414899999998</c:v>
                </c:pt>
                <c:pt idx="3356">
                  <c:v>2.67854796</c:v>
                </c:pt>
                <c:pt idx="3357">
                  <c:v>2.6734494599999987</c:v>
                </c:pt>
                <c:pt idx="3358">
                  <c:v>2.6600913900000012</c:v>
                </c:pt>
                <c:pt idx="3359">
                  <c:v>2.6517298500000002</c:v>
                </c:pt>
                <c:pt idx="3360">
                  <c:v>2.63979936</c:v>
                </c:pt>
                <c:pt idx="3361">
                  <c:v>2.6304181199999968</c:v>
                </c:pt>
                <c:pt idx="3362">
                  <c:v>2.6176718700000001</c:v>
                </c:pt>
                <c:pt idx="3363">
                  <c:v>2.6081886600000002</c:v>
                </c:pt>
                <c:pt idx="3364">
                  <c:v>2.6007448500000012</c:v>
                </c:pt>
                <c:pt idx="3365">
                  <c:v>2.5918734599999977</c:v>
                </c:pt>
                <c:pt idx="3366">
                  <c:v>2.5837158600000012</c:v>
                </c:pt>
                <c:pt idx="3367">
                  <c:v>2.5761700800000003</c:v>
                </c:pt>
                <c:pt idx="3368">
                  <c:v>2.5662789899999967</c:v>
                </c:pt>
                <c:pt idx="3369">
                  <c:v>2.5627100400000002</c:v>
                </c:pt>
                <c:pt idx="3370">
                  <c:v>2.5614863999999997</c:v>
                </c:pt>
                <c:pt idx="3371">
                  <c:v>2.5566938099999987</c:v>
                </c:pt>
                <c:pt idx="3372">
                  <c:v>2.5536347100000012</c:v>
                </c:pt>
                <c:pt idx="3373">
                  <c:v>2.54160225</c:v>
                </c:pt>
                <c:pt idx="3374">
                  <c:v>2.5301816100000001</c:v>
                </c:pt>
                <c:pt idx="3375">
                  <c:v>2.5217180999999997</c:v>
                </c:pt>
                <c:pt idx="3376">
                  <c:v>2.50937973</c:v>
                </c:pt>
                <c:pt idx="3377">
                  <c:v>2.5008142500000012</c:v>
                </c:pt>
                <c:pt idx="3378">
                  <c:v>2.4870482999999997</c:v>
                </c:pt>
                <c:pt idx="3379">
                  <c:v>2.4837852600000012</c:v>
                </c:pt>
                <c:pt idx="3380">
                  <c:v>2.4679799099999999</c:v>
                </c:pt>
                <c:pt idx="3381">
                  <c:v>2.4626774699999987</c:v>
                </c:pt>
                <c:pt idx="3382">
                  <c:v>2.4522765299999967</c:v>
                </c:pt>
                <c:pt idx="3383">
                  <c:v>2.44167165</c:v>
                </c:pt>
                <c:pt idx="3384">
                  <c:v>2.4335140500000012</c:v>
                </c:pt>
                <c:pt idx="3385">
                  <c:v>2.4219914400000002</c:v>
                </c:pt>
                <c:pt idx="3386">
                  <c:v>2.4109786799999977</c:v>
                </c:pt>
                <c:pt idx="3387">
                  <c:v>2.4000678899999999</c:v>
                </c:pt>
                <c:pt idx="3388">
                  <c:v>2.3904827099999997</c:v>
                </c:pt>
                <c:pt idx="3389">
                  <c:v>2.3818152599999998</c:v>
                </c:pt>
                <c:pt idx="3390">
                  <c:v>2.3691709799999998</c:v>
                </c:pt>
                <c:pt idx="3391">
                  <c:v>2.3595857999999987</c:v>
                </c:pt>
                <c:pt idx="3392">
                  <c:v>2.3504084999999919</c:v>
                </c:pt>
                <c:pt idx="3393">
                  <c:v>2.3395996799999987</c:v>
                </c:pt>
                <c:pt idx="3394">
                  <c:v>2.3334814799999997</c:v>
                </c:pt>
                <c:pt idx="3395">
                  <c:v>2.3205312900000012</c:v>
                </c:pt>
                <c:pt idx="3396">
                  <c:v>2.3117618699999998</c:v>
                </c:pt>
                <c:pt idx="3397">
                  <c:v>2.3002392600000001</c:v>
                </c:pt>
                <c:pt idx="3398">
                  <c:v>2.2898383199999999</c:v>
                </c:pt>
                <c:pt idx="3399">
                  <c:v>2.2795393500000012</c:v>
                </c:pt>
                <c:pt idx="3400">
                  <c:v>2.2704640199999999</c:v>
                </c:pt>
                <c:pt idx="3401">
                  <c:v>2.2612867200000002</c:v>
                </c:pt>
                <c:pt idx="3402">
                  <c:v>2.2500700199999999</c:v>
                </c:pt>
                <c:pt idx="3403">
                  <c:v>2.2395671099999999</c:v>
                </c:pt>
                <c:pt idx="3404">
                  <c:v>2.2311036</c:v>
                </c:pt>
                <c:pt idx="3405">
                  <c:v>2.2200908400000054</c:v>
                </c:pt>
                <c:pt idx="3406">
                  <c:v>2.2099958100000001</c:v>
                </c:pt>
                <c:pt idx="3407">
                  <c:v>2.2030618500000054</c:v>
                </c:pt>
                <c:pt idx="3408">
                  <c:v>2.1983712300000002</c:v>
                </c:pt>
                <c:pt idx="3409">
                  <c:v>2.1907234799999999</c:v>
                </c:pt>
                <c:pt idx="3410">
                  <c:v>2.1865427099999999</c:v>
                </c:pt>
                <c:pt idx="3411">
                  <c:v>2.1839934600000044</c:v>
                </c:pt>
                <c:pt idx="3412">
                  <c:v>2.1806284499999999</c:v>
                </c:pt>
                <c:pt idx="3413">
                  <c:v>2.1792008699999998</c:v>
                </c:pt>
                <c:pt idx="3414">
                  <c:v>2.1793028400000001</c:v>
                </c:pt>
                <c:pt idx="3415">
                  <c:v>2.1793028400000001</c:v>
                </c:pt>
                <c:pt idx="3416">
                  <c:v>2.17869102</c:v>
                </c:pt>
                <c:pt idx="3417">
                  <c:v>2.1771614700000002</c:v>
                </c:pt>
                <c:pt idx="3418">
                  <c:v>2.1785890500000002</c:v>
                </c:pt>
                <c:pt idx="3419">
                  <c:v>2.17532601</c:v>
                </c:pt>
                <c:pt idx="3420">
                  <c:v>2.17848708</c:v>
                </c:pt>
                <c:pt idx="3421">
                  <c:v>2.17532601</c:v>
                </c:pt>
                <c:pt idx="3422">
                  <c:v>2.1748161599999998</c:v>
                </c:pt>
                <c:pt idx="3423">
                  <c:v>2.1745102500000044</c:v>
                </c:pt>
                <c:pt idx="3424">
                  <c:v>2.1793028400000001</c:v>
                </c:pt>
                <c:pt idx="3425">
                  <c:v>2.1760397999999999</c:v>
                </c:pt>
                <c:pt idx="3426">
                  <c:v>2.1764476799999977</c:v>
                </c:pt>
                <c:pt idx="3427">
                  <c:v>2.1720629699999967</c:v>
                </c:pt>
                <c:pt idx="3428">
                  <c:v>2.1749181299999987</c:v>
                </c:pt>
                <c:pt idx="3429">
                  <c:v>2.1716550899999967</c:v>
                </c:pt>
                <c:pt idx="3430">
                  <c:v>2.1723688799999987</c:v>
                </c:pt>
                <c:pt idx="3431">
                  <c:v>2.1742043400000002</c:v>
                </c:pt>
                <c:pt idx="3432">
                  <c:v>2.1724708499999998</c:v>
                </c:pt>
                <c:pt idx="3433">
                  <c:v>2.1756319199999998</c:v>
                </c:pt>
                <c:pt idx="3434">
                  <c:v>2.1737964600000002</c:v>
                </c:pt>
                <c:pt idx="3435">
                  <c:v>2.17410237</c:v>
                </c:pt>
                <c:pt idx="3436">
                  <c:v>2.1729807000000001</c:v>
                </c:pt>
                <c:pt idx="3437">
                  <c:v>2.1698196299999997</c:v>
                </c:pt>
                <c:pt idx="3438">
                  <c:v>2.1766516199999977</c:v>
                </c:pt>
                <c:pt idx="3439">
                  <c:v>2.1736944899999999</c:v>
                </c:pt>
                <c:pt idx="3440">
                  <c:v>2.171961</c:v>
                </c:pt>
                <c:pt idx="3441">
                  <c:v>2.1708393299999997</c:v>
                </c:pt>
                <c:pt idx="3442">
                  <c:v>2.1744082799999997</c:v>
                </c:pt>
                <c:pt idx="3443">
                  <c:v>2.1713491799999987</c:v>
                </c:pt>
                <c:pt idx="3444">
                  <c:v>2.1734905500000012</c:v>
                </c:pt>
                <c:pt idx="3445">
                  <c:v>2.1746122199999998</c:v>
                </c:pt>
                <c:pt idx="3446">
                  <c:v>2.17114524</c:v>
                </c:pt>
                <c:pt idx="3447">
                  <c:v>2.1750200999999998</c:v>
                </c:pt>
                <c:pt idx="3448">
                  <c:v>2.1715531199999987</c:v>
                </c:pt>
                <c:pt idx="3449">
                  <c:v>2.171961</c:v>
                </c:pt>
                <c:pt idx="3450">
                  <c:v>2.1708393299999997</c:v>
                </c:pt>
                <c:pt idx="3451">
                  <c:v>2.1734905500000012</c:v>
                </c:pt>
                <c:pt idx="3452">
                  <c:v>2.1716550899999967</c:v>
                </c:pt>
                <c:pt idx="3453">
                  <c:v>2.1746122199999998</c:v>
                </c:pt>
                <c:pt idx="3454">
                  <c:v>2.1730826699999999</c:v>
                </c:pt>
                <c:pt idx="3455">
                  <c:v>2.1704314500000002</c:v>
                </c:pt>
                <c:pt idx="3456">
                  <c:v>2.1713491799999987</c:v>
                </c:pt>
                <c:pt idx="3457">
                  <c:v>2.1675762900000044</c:v>
                </c:pt>
                <c:pt idx="3458">
                  <c:v>2.1523827600000001</c:v>
                </c:pt>
                <c:pt idx="3459">
                  <c:v>2.1514650299999967</c:v>
                </c:pt>
                <c:pt idx="3460">
                  <c:v>2.1393306000000001</c:v>
                </c:pt>
                <c:pt idx="3461">
                  <c:v>2.1322946699999998</c:v>
                </c:pt>
                <c:pt idx="3462">
                  <c:v>2.1242390400000044</c:v>
                </c:pt>
                <c:pt idx="3463">
                  <c:v>2.1133282500000012</c:v>
                </c:pt>
                <c:pt idx="3464">
                  <c:v>2.1057824699999999</c:v>
                </c:pt>
                <c:pt idx="3465">
                  <c:v>2.0960953199999977</c:v>
                </c:pt>
                <c:pt idx="3466">
                  <c:v>2.0885495399999998</c:v>
                </c:pt>
                <c:pt idx="3467">
                  <c:v>2.0807998200000002</c:v>
                </c:pt>
                <c:pt idx="3468">
                  <c:v>2.0727441899999977</c:v>
                </c:pt>
                <c:pt idx="3469">
                  <c:v>2.0654023499999998</c:v>
                </c:pt>
                <c:pt idx="3470">
                  <c:v>2.0580605099999998</c:v>
                </c:pt>
                <c:pt idx="3471">
                  <c:v>2.0489851799999999</c:v>
                </c:pt>
                <c:pt idx="3472">
                  <c:v>2.0395019699999999</c:v>
                </c:pt>
                <c:pt idx="3473">
                  <c:v>2.0326699799999943</c:v>
                </c:pt>
                <c:pt idx="3474">
                  <c:v>2.0249202600000049</c:v>
                </c:pt>
                <c:pt idx="3475">
                  <c:v>2.0142134099999978</c:v>
                </c:pt>
                <c:pt idx="3476">
                  <c:v>2.0106444599999977</c:v>
                </c:pt>
                <c:pt idx="3477">
                  <c:v>1.99830609</c:v>
                </c:pt>
                <c:pt idx="3478">
                  <c:v>1.9929016799999999</c:v>
                </c:pt>
                <c:pt idx="3479">
                  <c:v>1.98474408</c:v>
                </c:pt>
                <c:pt idx="3480">
                  <c:v>1.9764845100000001</c:v>
                </c:pt>
                <c:pt idx="3481">
                  <c:v>1.9670013</c:v>
                </c:pt>
                <c:pt idx="3482">
                  <c:v>1.9591496099999999</c:v>
                </c:pt>
                <c:pt idx="3483">
                  <c:v>1.9526235300000001</c:v>
                </c:pt>
                <c:pt idx="3484">
                  <c:v>1.9415088</c:v>
                </c:pt>
                <c:pt idx="3485">
                  <c:v>1.9356965099999999</c:v>
                </c:pt>
                <c:pt idx="3486">
                  <c:v>1.92774285</c:v>
                </c:pt>
                <c:pt idx="3487">
                  <c:v>1.91744388</c:v>
                </c:pt>
                <c:pt idx="3488">
                  <c:v>1.9100000700000022</c:v>
                </c:pt>
                <c:pt idx="3489">
                  <c:v>1.9018424700000001</c:v>
                </c:pt>
                <c:pt idx="3490">
                  <c:v>1.8925631999999999</c:v>
                </c:pt>
                <c:pt idx="3491">
                  <c:v>1.8862410599999999</c:v>
                </c:pt>
                <c:pt idx="3492">
                  <c:v>1.8768598200000022</c:v>
                </c:pt>
                <c:pt idx="3493">
                  <c:v>1.86798843</c:v>
                </c:pt>
                <c:pt idx="3494">
                  <c:v>1.8598308299999999</c:v>
                </c:pt>
                <c:pt idx="3495">
                  <c:v>1.8520811100000001</c:v>
                </c:pt>
                <c:pt idx="3496">
                  <c:v>1.8431077499999999</c:v>
                </c:pt>
                <c:pt idx="3497">
                  <c:v>1.8346442399999998</c:v>
                </c:pt>
                <c:pt idx="3498">
                  <c:v>1.8258748199999977</c:v>
                </c:pt>
                <c:pt idx="3499">
                  <c:v>1.8181251</c:v>
                </c:pt>
                <c:pt idx="3500">
                  <c:v>1.8088458300000001</c:v>
                </c:pt>
                <c:pt idx="3501">
                  <c:v>1.80068823</c:v>
                </c:pt>
                <c:pt idx="3502">
                  <c:v>1.7938562399999998</c:v>
                </c:pt>
                <c:pt idx="3503">
                  <c:v>1.7840671200000024</c:v>
                </c:pt>
                <c:pt idx="3504">
                  <c:v>1.7748898200000001</c:v>
                </c:pt>
                <c:pt idx="3505">
                  <c:v>1.7665282799999977</c:v>
                </c:pt>
                <c:pt idx="3506">
                  <c:v>1.7581667399999998</c:v>
                </c:pt>
                <c:pt idx="3507">
                  <c:v>1.7508248999999971</c:v>
                </c:pt>
                <c:pt idx="3508">
                  <c:v>1.7417495699999999</c:v>
                </c:pt>
                <c:pt idx="3509">
                  <c:v>1.7338978799999998</c:v>
                </c:pt>
                <c:pt idx="3510">
                  <c:v>1.7251284599999974</c:v>
                </c:pt>
                <c:pt idx="3511">
                  <c:v>1.7180925300000001</c:v>
                </c:pt>
                <c:pt idx="3512">
                  <c:v>1.71024084</c:v>
                </c:pt>
                <c:pt idx="3513">
                  <c:v>1.70075763</c:v>
                </c:pt>
                <c:pt idx="3514">
                  <c:v>1.6914783600000001</c:v>
                </c:pt>
                <c:pt idx="3515">
                  <c:v>1.68301485</c:v>
                </c:pt>
                <c:pt idx="3516">
                  <c:v>1.6756730099999999</c:v>
                </c:pt>
                <c:pt idx="3517">
                  <c:v>1.66649571</c:v>
                </c:pt>
                <c:pt idx="3518">
                  <c:v>1.6584400800000001</c:v>
                </c:pt>
                <c:pt idx="3519">
                  <c:v>1.65058839</c:v>
                </c:pt>
                <c:pt idx="3520">
                  <c:v>1.6416150300000001</c:v>
                </c:pt>
                <c:pt idx="3521">
                  <c:v>1.6321318200000001</c:v>
                </c:pt>
                <c:pt idx="3522">
                  <c:v>1.6245860400000001</c:v>
                </c:pt>
                <c:pt idx="3523">
                  <c:v>1.6162245</c:v>
                </c:pt>
                <c:pt idx="3524">
                  <c:v>1.6081688700000001</c:v>
                </c:pt>
                <c:pt idx="3525">
                  <c:v>1.5985836899999999</c:v>
                </c:pt>
                <c:pt idx="3526">
                  <c:v>1.59083397</c:v>
                </c:pt>
                <c:pt idx="3527">
                  <c:v>1.5826763699999999</c:v>
                </c:pt>
                <c:pt idx="3528">
                  <c:v>1.5726833099999999</c:v>
                </c:pt>
                <c:pt idx="3529">
                  <c:v>1.5659532899999977</c:v>
                </c:pt>
                <c:pt idx="3530">
                  <c:v>1.55657205</c:v>
                </c:pt>
                <c:pt idx="3531">
                  <c:v>1.5481085400000001</c:v>
                </c:pt>
                <c:pt idx="3532">
                  <c:v>1.5412765499999999</c:v>
                </c:pt>
                <c:pt idx="3533">
                  <c:v>1.5334248599999964</c:v>
                </c:pt>
                <c:pt idx="3534">
                  <c:v>1.5243495300000001</c:v>
                </c:pt>
                <c:pt idx="3535">
                  <c:v>1.5154781399999999</c:v>
                </c:pt>
                <c:pt idx="3536">
                  <c:v>1.5077284199999974</c:v>
                </c:pt>
                <c:pt idx="3537">
                  <c:v>1.4977353599999974</c:v>
                </c:pt>
                <c:pt idx="3538">
                  <c:v>1.4908013999999972</c:v>
                </c:pt>
                <c:pt idx="3539">
                  <c:v>1.4817260699999975</c:v>
                </c:pt>
                <c:pt idx="3540">
                  <c:v>1.4734664999999965</c:v>
                </c:pt>
                <c:pt idx="3541">
                  <c:v>1.4637793499999967</c:v>
                </c:pt>
                <c:pt idx="3542">
                  <c:v>1.4561315999999977</c:v>
                </c:pt>
                <c:pt idx="3543">
                  <c:v>1.4477700599999974</c:v>
                </c:pt>
                <c:pt idx="3544">
                  <c:v>1.4399183699999998</c:v>
                </c:pt>
                <c:pt idx="3545">
                  <c:v>1.4307410699999998</c:v>
                </c:pt>
                <c:pt idx="3546">
                  <c:v>1.423195289999996</c:v>
                </c:pt>
                <c:pt idx="3547">
                  <c:v>1.4150376899999975</c:v>
                </c:pt>
                <c:pt idx="3548">
                  <c:v>1.4081037299999999</c:v>
                </c:pt>
                <c:pt idx="3549">
                  <c:v>1.39984416</c:v>
                </c:pt>
                <c:pt idx="3550">
                  <c:v>1.3916865599999999</c:v>
                </c:pt>
                <c:pt idx="3551">
                  <c:v>1.3842427500000001</c:v>
                </c:pt>
                <c:pt idx="3552">
                  <c:v>1.37567727</c:v>
                </c:pt>
                <c:pt idx="3553">
                  <c:v>1.36700982</c:v>
                </c:pt>
                <c:pt idx="3554">
                  <c:v>1.3605857100000001</c:v>
                </c:pt>
                <c:pt idx="3555">
                  <c:v>1.35273402</c:v>
                </c:pt>
                <c:pt idx="3556">
                  <c:v>1.3471256699999998</c:v>
                </c:pt>
                <c:pt idx="3557">
                  <c:v>1.3388660999999977</c:v>
                </c:pt>
                <c:pt idx="3558">
                  <c:v>1.32948486</c:v>
                </c:pt>
                <c:pt idx="3559">
                  <c:v>1.3226528700000024</c:v>
                </c:pt>
                <c:pt idx="3560">
                  <c:v>1.3144952699999999</c:v>
                </c:pt>
                <c:pt idx="3561">
                  <c:v>1.3077652499999972</c:v>
                </c:pt>
                <c:pt idx="3562">
                  <c:v>1.2990978</c:v>
                </c:pt>
                <c:pt idx="3563">
                  <c:v>1.2920618699999999</c:v>
                </c:pt>
                <c:pt idx="3564">
                  <c:v>1.2858416999999962</c:v>
                </c:pt>
                <c:pt idx="3565">
                  <c:v>1.2790097099999977</c:v>
                </c:pt>
                <c:pt idx="3566">
                  <c:v>1.2704442299999998</c:v>
                </c:pt>
                <c:pt idx="3567">
                  <c:v>1.2651417899999977</c:v>
                </c:pt>
                <c:pt idx="3568">
                  <c:v>1.2575960099999972</c:v>
                </c:pt>
                <c:pt idx="3569">
                  <c:v>1.2529053899999998</c:v>
                </c:pt>
                <c:pt idx="3570">
                  <c:v>1.2443399099999999</c:v>
                </c:pt>
                <c:pt idx="3571">
                  <c:v>1.2383236799999977</c:v>
                </c:pt>
                <c:pt idx="3572">
                  <c:v>1.231593659999995</c:v>
                </c:pt>
                <c:pt idx="3573">
                  <c:v>1.2266990999999972</c:v>
                </c:pt>
                <c:pt idx="3574">
                  <c:v>1.2184395299999999</c:v>
                </c:pt>
                <c:pt idx="3575">
                  <c:v>1.2129331499999998</c:v>
                </c:pt>
                <c:pt idx="3576">
                  <c:v>1.2069169200000001</c:v>
                </c:pt>
                <c:pt idx="3577">
                  <c:v>1.2023282699999998</c:v>
                </c:pt>
                <c:pt idx="3578">
                  <c:v>1.1954962799999977</c:v>
                </c:pt>
                <c:pt idx="3579">
                  <c:v>1.1897859600000027</c:v>
                </c:pt>
                <c:pt idx="3580">
                  <c:v>1.1850953399999999</c:v>
                </c:pt>
                <c:pt idx="3581">
                  <c:v>1.1797929</c:v>
                </c:pt>
                <c:pt idx="3582">
                  <c:v>1.17306288</c:v>
                </c:pt>
                <c:pt idx="3583">
                  <c:v>1.1665368</c:v>
                </c:pt>
                <c:pt idx="3584">
                  <c:v>1.1605205700000001</c:v>
                </c:pt>
                <c:pt idx="3585">
                  <c:v>1.15654374</c:v>
                </c:pt>
                <c:pt idx="3586">
                  <c:v>1.1537905499999999</c:v>
                </c:pt>
                <c:pt idx="3587">
                  <c:v>1.14889599</c:v>
                </c:pt>
                <c:pt idx="3588">
                  <c:v>1.1440014300000001</c:v>
                </c:pt>
                <c:pt idx="3589">
                  <c:v>1.13961672</c:v>
                </c:pt>
                <c:pt idx="3590">
                  <c:v>1.13625171</c:v>
                </c:pt>
                <c:pt idx="3591">
                  <c:v>1.1302354800000001</c:v>
                </c:pt>
                <c:pt idx="3592">
                  <c:v>1.1276862299999999</c:v>
                </c:pt>
                <c:pt idx="3593">
                  <c:v>1.12585077</c:v>
                </c:pt>
                <c:pt idx="3594">
                  <c:v>1.1211601499999999</c:v>
                </c:pt>
                <c:pt idx="3595">
                  <c:v>1.1179990799999975</c:v>
                </c:pt>
                <c:pt idx="3596">
                  <c:v>1.11524589</c:v>
                </c:pt>
                <c:pt idx="3597">
                  <c:v>1.11310452</c:v>
                </c:pt>
                <c:pt idx="3598">
                  <c:v>1.1093316299999998</c:v>
                </c:pt>
                <c:pt idx="3599">
                  <c:v>1.10555874</c:v>
                </c:pt>
                <c:pt idx="3600">
                  <c:v>1.1046410099999999</c:v>
                </c:pt>
                <c:pt idx="3601">
                  <c:v>1.1008681200000001</c:v>
                </c:pt>
                <c:pt idx="3602">
                  <c:v>1.0977070499999999</c:v>
                </c:pt>
                <c:pt idx="3603">
                  <c:v>1.09638144</c:v>
                </c:pt>
                <c:pt idx="3604">
                  <c:v>1.0950558300000022</c:v>
                </c:pt>
                <c:pt idx="3605">
                  <c:v>1.0914868799999999</c:v>
                </c:pt>
                <c:pt idx="3606">
                  <c:v>1.08965142</c:v>
                </c:pt>
                <c:pt idx="3607">
                  <c:v>1.0879179300000001</c:v>
                </c:pt>
                <c:pt idx="3608">
                  <c:v>1.0853686799999998</c:v>
                </c:pt>
                <c:pt idx="3609">
                  <c:v>1.0827174600000027</c:v>
                </c:pt>
                <c:pt idx="3610">
                  <c:v>1.0813918499999977</c:v>
                </c:pt>
                <c:pt idx="3611">
                  <c:v>1.0808820000000001</c:v>
                </c:pt>
                <c:pt idx="3612">
                  <c:v>1.07588547</c:v>
                </c:pt>
                <c:pt idx="3613">
                  <c:v>1.0745598599999999</c:v>
                </c:pt>
                <c:pt idx="3614">
                  <c:v>1.0733362199999974</c:v>
                </c:pt>
                <c:pt idx="3615">
                  <c:v>1.0700731800000001</c:v>
                </c:pt>
                <c:pt idx="3616">
                  <c:v>1.06915545</c:v>
                </c:pt>
                <c:pt idx="3617">
                  <c:v>1.0673199899999999</c:v>
                </c:pt>
                <c:pt idx="3618">
                  <c:v>1.0647707399999999</c:v>
                </c:pt>
                <c:pt idx="3619">
                  <c:v>1.0626293699999998</c:v>
                </c:pt>
                <c:pt idx="3620">
                  <c:v>1.0610998199999975</c:v>
                </c:pt>
                <c:pt idx="3621">
                  <c:v>1.05834663</c:v>
                </c:pt>
                <c:pt idx="3622">
                  <c:v>1.0569190499999999</c:v>
                </c:pt>
                <c:pt idx="3623">
                  <c:v>1.0552875300000022</c:v>
                </c:pt>
                <c:pt idx="3624">
                  <c:v>1.0544717699999999</c:v>
                </c:pt>
                <c:pt idx="3625">
                  <c:v>1.0525343399999998</c:v>
                </c:pt>
                <c:pt idx="3626">
                  <c:v>1.05192252</c:v>
                </c:pt>
                <c:pt idx="3627">
                  <c:v>1.0504949399999999</c:v>
                </c:pt>
                <c:pt idx="3628">
                  <c:v>1.0495772099999998</c:v>
                </c:pt>
                <c:pt idx="3629">
                  <c:v>1.0474358399999999</c:v>
                </c:pt>
                <c:pt idx="3630">
                  <c:v>1.04600826</c:v>
                </c:pt>
                <c:pt idx="3631">
                  <c:v>1.0464161400000001</c:v>
                </c:pt>
                <c:pt idx="3632">
                  <c:v>1.0437649199999974</c:v>
                </c:pt>
                <c:pt idx="3633">
                  <c:v>1.0438668899999972</c:v>
                </c:pt>
                <c:pt idx="3634">
                  <c:v>1.0398900599999974</c:v>
                </c:pt>
                <c:pt idx="3635">
                  <c:v>1.0401959700000001</c:v>
                </c:pt>
                <c:pt idx="3636">
                  <c:v>1.0370348999999974</c:v>
                </c:pt>
                <c:pt idx="3637">
                  <c:v>1.03560732</c:v>
                </c:pt>
                <c:pt idx="3638">
                  <c:v>1.03560732</c:v>
                </c:pt>
                <c:pt idx="3639">
                  <c:v>1.0351994399999978</c:v>
                </c:pt>
                <c:pt idx="3640">
                  <c:v>1.0341797399999999</c:v>
                </c:pt>
                <c:pt idx="3641">
                  <c:v>1.0324462499999998</c:v>
                </c:pt>
                <c:pt idx="3642">
                  <c:v>1.0315285199999977</c:v>
                </c:pt>
                <c:pt idx="3643">
                  <c:v>1.03203837</c:v>
                </c:pt>
                <c:pt idx="3644">
                  <c:v>1.0290812399999998</c:v>
                </c:pt>
                <c:pt idx="3645">
                  <c:v>1.0291832099999998</c:v>
                </c:pt>
                <c:pt idx="3646">
                  <c:v>1.0285713899999998</c:v>
                </c:pt>
                <c:pt idx="3647">
                  <c:v>1.0264300200000001</c:v>
                </c:pt>
                <c:pt idx="3648">
                  <c:v>1.0251044099999977</c:v>
                </c:pt>
                <c:pt idx="3649">
                  <c:v>1.0264300200000001</c:v>
                </c:pt>
                <c:pt idx="3650">
                  <c:v>1.02490047</c:v>
                </c:pt>
                <c:pt idx="3651">
                  <c:v>1.0233709200000001</c:v>
                </c:pt>
                <c:pt idx="3652">
                  <c:v>1.0230650099999998</c:v>
                </c:pt>
                <c:pt idx="3653">
                  <c:v>1.0219433399999998</c:v>
                </c:pt>
                <c:pt idx="3654">
                  <c:v>1.0212295499999977</c:v>
                </c:pt>
                <c:pt idx="3655">
                  <c:v>1.01847636</c:v>
                </c:pt>
                <c:pt idx="3656">
                  <c:v>1.0186803</c:v>
                </c:pt>
                <c:pt idx="3657">
                  <c:v>1.01847636</c:v>
                </c:pt>
                <c:pt idx="3658">
                  <c:v>1.0177625699999999</c:v>
                </c:pt>
                <c:pt idx="3659">
                  <c:v>1.01521332</c:v>
                </c:pt>
                <c:pt idx="3660">
                  <c:v>1.0151113499999977</c:v>
                </c:pt>
                <c:pt idx="3661">
                  <c:v>1.0140916499999975</c:v>
                </c:pt>
                <c:pt idx="3662">
                  <c:v>1.0146014999999977</c:v>
                </c:pt>
                <c:pt idx="3663">
                  <c:v>1.01205225</c:v>
                </c:pt>
                <c:pt idx="3664">
                  <c:v>1.0115424</c:v>
                </c:pt>
                <c:pt idx="3665">
                  <c:v>1.0125621</c:v>
                </c:pt>
                <c:pt idx="3666">
                  <c:v>1.0106246699999974</c:v>
                </c:pt>
                <c:pt idx="3667">
                  <c:v>1.0110325499999999</c:v>
                </c:pt>
                <c:pt idx="3668">
                  <c:v>1.0106246699999974</c:v>
                </c:pt>
                <c:pt idx="3669">
                  <c:v>1.0092990599999971</c:v>
                </c:pt>
                <c:pt idx="3670">
                  <c:v>1.00613799</c:v>
                </c:pt>
                <c:pt idx="3671">
                  <c:v>1.0071576899999999</c:v>
                </c:pt>
                <c:pt idx="3672">
                  <c:v>1.0048123799999999</c:v>
                </c:pt>
                <c:pt idx="3673">
                  <c:v>1.00623996</c:v>
                </c:pt>
                <c:pt idx="3674">
                  <c:v>1.0044044999999975</c:v>
                </c:pt>
                <c:pt idx="3675">
                  <c:v>1.00297692</c:v>
                </c:pt>
                <c:pt idx="3676">
                  <c:v>1.0048123799999999</c:v>
                </c:pt>
                <c:pt idx="3677">
                  <c:v>1.0049143499999977</c:v>
                </c:pt>
                <c:pt idx="3678">
                  <c:v>1.0049143499999977</c:v>
                </c:pt>
                <c:pt idx="3679">
                  <c:v>1.0037926799999972</c:v>
                </c:pt>
                <c:pt idx="3680">
                  <c:v>1.0035887399999999</c:v>
                </c:pt>
                <c:pt idx="3681">
                  <c:v>1.0030788899999998</c:v>
                </c:pt>
                <c:pt idx="3682">
                  <c:v>1.0030788899999998</c:v>
                </c:pt>
                <c:pt idx="3683">
                  <c:v>1.0026710099999998</c:v>
                </c:pt>
                <c:pt idx="3684">
                  <c:v>1.00216116</c:v>
                </c:pt>
                <c:pt idx="3685">
                  <c:v>1.0003256999999974</c:v>
                </c:pt>
                <c:pt idx="3686">
                  <c:v>0.99900009000000001</c:v>
                </c:pt>
                <c:pt idx="3687">
                  <c:v>0.99675674999999875</c:v>
                </c:pt>
                <c:pt idx="3688">
                  <c:v>0.9980823599999985</c:v>
                </c:pt>
                <c:pt idx="3689">
                  <c:v>0.99696068999999876</c:v>
                </c:pt>
                <c:pt idx="3690">
                  <c:v>0.99645084000000006</c:v>
                </c:pt>
                <c:pt idx="3691">
                  <c:v>0.99451340999999838</c:v>
                </c:pt>
                <c:pt idx="3692">
                  <c:v>0.99512522999999997</c:v>
                </c:pt>
                <c:pt idx="3693">
                  <c:v>0.99318780000000007</c:v>
                </c:pt>
                <c:pt idx="3694">
                  <c:v>0.99359567999999998</c:v>
                </c:pt>
                <c:pt idx="3695">
                  <c:v>0.99318780000000007</c:v>
                </c:pt>
                <c:pt idx="3696">
                  <c:v>0.990536579999998</c:v>
                </c:pt>
                <c:pt idx="3697">
                  <c:v>0.99033263999999877</c:v>
                </c:pt>
                <c:pt idx="3698">
                  <c:v>0.99094446000000003</c:v>
                </c:pt>
                <c:pt idx="3699">
                  <c:v>0.99023066999999876</c:v>
                </c:pt>
                <c:pt idx="3700">
                  <c:v>0.98880309</c:v>
                </c:pt>
                <c:pt idx="3701">
                  <c:v>0.98982279000000006</c:v>
                </c:pt>
                <c:pt idx="3702">
                  <c:v>0.98890506</c:v>
                </c:pt>
                <c:pt idx="3703">
                  <c:v>0.98900703000000001</c:v>
                </c:pt>
                <c:pt idx="3704">
                  <c:v>0.98839520999999997</c:v>
                </c:pt>
                <c:pt idx="3705">
                  <c:v>0.98819127000000062</c:v>
                </c:pt>
                <c:pt idx="3706">
                  <c:v>0.98839520999999997</c:v>
                </c:pt>
                <c:pt idx="3707">
                  <c:v>0.98849717999999875</c:v>
                </c:pt>
                <c:pt idx="3708">
                  <c:v>0.98564202000000001</c:v>
                </c:pt>
                <c:pt idx="3709">
                  <c:v>0.98411246999999813</c:v>
                </c:pt>
                <c:pt idx="3710">
                  <c:v>0.98543807999999888</c:v>
                </c:pt>
                <c:pt idx="3711">
                  <c:v>0.98523413999999876</c:v>
                </c:pt>
                <c:pt idx="3712">
                  <c:v>0.98533610999999766</c:v>
                </c:pt>
                <c:pt idx="3713">
                  <c:v>0.98329670999999841</c:v>
                </c:pt>
                <c:pt idx="3714">
                  <c:v>0.98248094999999813</c:v>
                </c:pt>
                <c:pt idx="3715">
                  <c:v>0.98309277000000006</c:v>
                </c:pt>
                <c:pt idx="3716">
                  <c:v>0.98146125000000006</c:v>
                </c:pt>
                <c:pt idx="3717">
                  <c:v>0.98095140000000003</c:v>
                </c:pt>
                <c:pt idx="3718">
                  <c:v>0.97911594000000002</c:v>
                </c:pt>
                <c:pt idx="3719">
                  <c:v>0.98054351999999956</c:v>
                </c:pt>
                <c:pt idx="3720">
                  <c:v>0.97901397000000001</c:v>
                </c:pt>
                <c:pt idx="3721">
                  <c:v>0.97921791000000002</c:v>
                </c:pt>
                <c:pt idx="3722">
                  <c:v>0.97993170000000063</c:v>
                </c:pt>
                <c:pt idx="3723">
                  <c:v>0.97707653999999999</c:v>
                </c:pt>
                <c:pt idx="3724">
                  <c:v>0.97789230000000005</c:v>
                </c:pt>
                <c:pt idx="3725">
                  <c:v>0.97911594000000002</c:v>
                </c:pt>
                <c:pt idx="3726">
                  <c:v>0.97799427000000161</c:v>
                </c:pt>
                <c:pt idx="3727">
                  <c:v>0.97789230000000005</c:v>
                </c:pt>
                <c:pt idx="3728">
                  <c:v>0.97819821000000173</c:v>
                </c:pt>
                <c:pt idx="3729">
                  <c:v>0.97707653999999999</c:v>
                </c:pt>
                <c:pt idx="3730">
                  <c:v>0.97503713999999997</c:v>
                </c:pt>
                <c:pt idx="3731">
                  <c:v>0.97371152999999999</c:v>
                </c:pt>
                <c:pt idx="3732">
                  <c:v>0.9738135</c:v>
                </c:pt>
                <c:pt idx="3733">
                  <c:v>0.97401744000000001</c:v>
                </c:pt>
                <c:pt idx="3734">
                  <c:v>0.97187606999999998</c:v>
                </c:pt>
                <c:pt idx="3735">
                  <c:v>0.97248789000000002</c:v>
                </c:pt>
                <c:pt idx="3736">
                  <c:v>0.97258986000000003</c:v>
                </c:pt>
                <c:pt idx="3737">
                  <c:v>0.97187606999999998</c:v>
                </c:pt>
                <c:pt idx="3738">
                  <c:v>0.97055046</c:v>
                </c:pt>
                <c:pt idx="3739">
                  <c:v>0.97044849000000111</c:v>
                </c:pt>
                <c:pt idx="3740">
                  <c:v>0.96922485000000136</c:v>
                </c:pt>
                <c:pt idx="3741">
                  <c:v>0.96912288000000002</c:v>
                </c:pt>
                <c:pt idx="3742">
                  <c:v>0.96647166000000062</c:v>
                </c:pt>
                <c:pt idx="3743">
                  <c:v>0.96596181000000136</c:v>
                </c:pt>
                <c:pt idx="3744">
                  <c:v>0.96463620000000005</c:v>
                </c:pt>
                <c:pt idx="3745">
                  <c:v>0.96728742000000001</c:v>
                </c:pt>
                <c:pt idx="3746">
                  <c:v>0.96331058999999875</c:v>
                </c:pt>
                <c:pt idx="3747">
                  <c:v>0.96310665000000062</c:v>
                </c:pt>
                <c:pt idx="3748">
                  <c:v>0.96188300999999998</c:v>
                </c:pt>
                <c:pt idx="3749">
                  <c:v>0.96351452999999876</c:v>
                </c:pt>
                <c:pt idx="3750">
                  <c:v>0.96127119000000005</c:v>
                </c:pt>
                <c:pt idx="3751">
                  <c:v>0.95984361000000173</c:v>
                </c:pt>
                <c:pt idx="3752">
                  <c:v>0.96116922000000005</c:v>
                </c:pt>
                <c:pt idx="3753">
                  <c:v>0.96208695</c:v>
                </c:pt>
                <c:pt idx="3754">
                  <c:v>0.96167907000000186</c:v>
                </c:pt>
                <c:pt idx="3755">
                  <c:v>0.96280074000000004</c:v>
                </c:pt>
                <c:pt idx="3756">
                  <c:v>0.96035345999999999</c:v>
                </c:pt>
                <c:pt idx="3757">
                  <c:v>0.95800815000000061</c:v>
                </c:pt>
                <c:pt idx="3758">
                  <c:v>0.95770224000000004</c:v>
                </c:pt>
                <c:pt idx="3759">
                  <c:v>0.95902785000000124</c:v>
                </c:pt>
                <c:pt idx="3760">
                  <c:v>0.95943573000000004</c:v>
                </c:pt>
                <c:pt idx="3761">
                  <c:v>0.95892588000000123</c:v>
                </c:pt>
                <c:pt idx="3762">
                  <c:v>0.95709042000000111</c:v>
                </c:pt>
                <c:pt idx="3763">
                  <c:v>0.95566284000000001</c:v>
                </c:pt>
                <c:pt idx="3764">
                  <c:v>0.95484708000000063</c:v>
                </c:pt>
                <c:pt idx="3765">
                  <c:v>0.95260374000000003</c:v>
                </c:pt>
                <c:pt idx="3766">
                  <c:v>0.95443920000000004</c:v>
                </c:pt>
                <c:pt idx="3767">
                  <c:v>0.95433723000000004</c:v>
                </c:pt>
                <c:pt idx="3768">
                  <c:v>0.95188994999999998</c:v>
                </c:pt>
                <c:pt idx="3769">
                  <c:v>0.95107419000000004</c:v>
                </c:pt>
                <c:pt idx="3770">
                  <c:v>0.95107419000000004</c:v>
                </c:pt>
                <c:pt idx="3771">
                  <c:v>0.9514820699999984</c:v>
                </c:pt>
                <c:pt idx="3772">
                  <c:v>0.94985054999999996</c:v>
                </c:pt>
                <c:pt idx="3773">
                  <c:v>0.94923873000000003</c:v>
                </c:pt>
                <c:pt idx="3774">
                  <c:v>0.94944267000000004</c:v>
                </c:pt>
                <c:pt idx="3775">
                  <c:v>0.94811705999999996</c:v>
                </c:pt>
                <c:pt idx="3776">
                  <c:v>0.94699538999999999</c:v>
                </c:pt>
                <c:pt idx="3777">
                  <c:v>0.94475205000000062</c:v>
                </c:pt>
                <c:pt idx="3778">
                  <c:v>0.94546584</c:v>
                </c:pt>
                <c:pt idx="3779">
                  <c:v>0.94465008000000061</c:v>
                </c:pt>
                <c:pt idx="3780">
                  <c:v>0.94250871000000003</c:v>
                </c:pt>
                <c:pt idx="3781">
                  <c:v>0.94169294999999997</c:v>
                </c:pt>
                <c:pt idx="3782">
                  <c:v>0.94220280000000001</c:v>
                </c:pt>
                <c:pt idx="3783">
                  <c:v>0.94189688999999999</c:v>
                </c:pt>
                <c:pt idx="3784">
                  <c:v>0.94250871000000003</c:v>
                </c:pt>
                <c:pt idx="3785">
                  <c:v>0.9395515799999995</c:v>
                </c:pt>
                <c:pt idx="3786">
                  <c:v>0.93934764000000004</c:v>
                </c:pt>
                <c:pt idx="3787">
                  <c:v>0.93761415000000004</c:v>
                </c:pt>
                <c:pt idx="3788">
                  <c:v>0.93669642000000064</c:v>
                </c:pt>
                <c:pt idx="3789">
                  <c:v>0.93730824000000001</c:v>
                </c:pt>
                <c:pt idx="3790">
                  <c:v>0.93730824000000001</c:v>
                </c:pt>
                <c:pt idx="3791">
                  <c:v>0.93618656999999839</c:v>
                </c:pt>
                <c:pt idx="3792">
                  <c:v>0.93506489999999998</c:v>
                </c:pt>
                <c:pt idx="3793">
                  <c:v>0.93302550000000062</c:v>
                </c:pt>
                <c:pt idx="3794">
                  <c:v>0.93220974000000001</c:v>
                </c:pt>
                <c:pt idx="3795">
                  <c:v>0.93017033999999998</c:v>
                </c:pt>
                <c:pt idx="3796">
                  <c:v>0.93139398000000007</c:v>
                </c:pt>
                <c:pt idx="3797">
                  <c:v>0.93088413000000003</c:v>
                </c:pt>
                <c:pt idx="3798">
                  <c:v>0.92996639999999875</c:v>
                </c:pt>
                <c:pt idx="3799">
                  <c:v>0.92874276</c:v>
                </c:pt>
                <c:pt idx="3800">
                  <c:v>0.92751911999999959</c:v>
                </c:pt>
                <c:pt idx="3801">
                  <c:v>0.92711124</c:v>
                </c:pt>
                <c:pt idx="3802">
                  <c:v>0.92629548000000062</c:v>
                </c:pt>
                <c:pt idx="3803">
                  <c:v>0.92507184000000064</c:v>
                </c:pt>
                <c:pt idx="3804">
                  <c:v>0.92486789999999997</c:v>
                </c:pt>
                <c:pt idx="3805">
                  <c:v>0.92425607999999959</c:v>
                </c:pt>
                <c:pt idx="3806">
                  <c:v>0.92201273999999889</c:v>
                </c:pt>
                <c:pt idx="3807">
                  <c:v>0.91946348999999838</c:v>
                </c:pt>
                <c:pt idx="3808">
                  <c:v>0.92038122</c:v>
                </c:pt>
                <c:pt idx="3809">
                  <c:v>0.91915757999999959</c:v>
                </c:pt>
                <c:pt idx="3810">
                  <c:v>0.91834182000000064</c:v>
                </c:pt>
                <c:pt idx="3811">
                  <c:v>0.9164043899999984</c:v>
                </c:pt>
                <c:pt idx="3812">
                  <c:v>0.91773000000000005</c:v>
                </c:pt>
                <c:pt idx="3813">
                  <c:v>0.91609848000000005</c:v>
                </c:pt>
                <c:pt idx="3814">
                  <c:v>0.91405908000000002</c:v>
                </c:pt>
                <c:pt idx="3815">
                  <c:v>0.91569060000000124</c:v>
                </c:pt>
                <c:pt idx="3816">
                  <c:v>0.91293741000000062</c:v>
                </c:pt>
                <c:pt idx="3817">
                  <c:v>0.91303937999999996</c:v>
                </c:pt>
                <c:pt idx="3818">
                  <c:v>0.91212165000000123</c:v>
                </c:pt>
                <c:pt idx="3819">
                  <c:v>0.91354922999999999</c:v>
                </c:pt>
                <c:pt idx="3820">
                  <c:v>0.91201968</c:v>
                </c:pt>
                <c:pt idx="3821">
                  <c:v>0.91171376999999876</c:v>
                </c:pt>
                <c:pt idx="3822">
                  <c:v>0.91140785999999996</c:v>
                </c:pt>
                <c:pt idx="3823">
                  <c:v>0.90998027999999997</c:v>
                </c:pt>
                <c:pt idx="3824">
                  <c:v>0.90845072999999876</c:v>
                </c:pt>
                <c:pt idx="3825">
                  <c:v>0.90304631999999996</c:v>
                </c:pt>
                <c:pt idx="3826">
                  <c:v>0.90335222999999876</c:v>
                </c:pt>
                <c:pt idx="3827">
                  <c:v>0.90335222999999876</c:v>
                </c:pt>
                <c:pt idx="3828">
                  <c:v>0.90263844000000004</c:v>
                </c:pt>
                <c:pt idx="3829">
                  <c:v>0.90110889000000005</c:v>
                </c:pt>
                <c:pt idx="3830">
                  <c:v>0.90059904000000002</c:v>
                </c:pt>
                <c:pt idx="3831">
                  <c:v>0.89988524999999997</c:v>
                </c:pt>
                <c:pt idx="3832">
                  <c:v>0.90049707000000001</c:v>
                </c:pt>
                <c:pt idx="3833">
                  <c:v>0.89988524999999997</c:v>
                </c:pt>
                <c:pt idx="3834">
                  <c:v>0.89703009</c:v>
                </c:pt>
                <c:pt idx="3835">
                  <c:v>0.89641826999999841</c:v>
                </c:pt>
                <c:pt idx="3836">
                  <c:v>0.89376705000000001</c:v>
                </c:pt>
                <c:pt idx="3837">
                  <c:v>0.88968824999999996</c:v>
                </c:pt>
                <c:pt idx="3838">
                  <c:v>0.89050401000000001</c:v>
                </c:pt>
                <c:pt idx="3839">
                  <c:v>0.89121780000000006</c:v>
                </c:pt>
                <c:pt idx="3840">
                  <c:v>0.89019809999999999</c:v>
                </c:pt>
                <c:pt idx="3841">
                  <c:v>0.88928036999999838</c:v>
                </c:pt>
                <c:pt idx="3842">
                  <c:v>0.88928036999999838</c:v>
                </c:pt>
                <c:pt idx="3843">
                  <c:v>0.88815869999999997</c:v>
                </c:pt>
                <c:pt idx="3844">
                  <c:v>0.88652717999999875</c:v>
                </c:pt>
                <c:pt idx="3845">
                  <c:v>0.88662914999999998</c:v>
                </c:pt>
                <c:pt idx="3846">
                  <c:v>0.8876488500000016</c:v>
                </c:pt>
                <c:pt idx="3847">
                  <c:v>0.88724097000000002</c:v>
                </c:pt>
                <c:pt idx="3848">
                  <c:v>0.88703703</c:v>
                </c:pt>
                <c:pt idx="3849">
                  <c:v>0.88489566000000064</c:v>
                </c:pt>
                <c:pt idx="3850">
                  <c:v>0.88285626000000006</c:v>
                </c:pt>
                <c:pt idx="3851">
                  <c:v>0.88091883000000004</c:v>
                </c:pt>
                <c:pt idx="3852">
                  <c:v>0.87938928000000005</c:v>
                </c:pt>
                <c:pt idx="3853">
                  <c:v>0.8768400300000021</c:v>
                </c:pt>
                <c:pt idx="3854">
                  <c:v>0.87724791000000124</c:v>
                </c:pt>
                <c:pt idx="3855">
                  <c:v>0.87643214999999852</c:v>
                </c:pt>
                <c:pt idx="3856">
                  <c:v>0.87520851000000111</c:v>
                </c:pt>
                <c:pt idx="3857">
                  <c:v>0.87398487000000136</c:v>
                </c:pt>
                <c:pt idx="3858">
                  <c:v>0.87418881000000148</c:v>
                </c:pt>
                <c:pt idx="3859">
                  <c:v>0.87214941000000246</c:v>
                </c:pt>
                <c:pt idx="3860">
                  <c:v>0.86817257999999997</c:v>
                </c:pt>
                <c:pt idx="3861">
                  <c:v>0.8692942500000016</c:v>
                </c:pt>
                <c:pt idx="3862">
                  <c:v>0.87051789000000002</c:v>
                </c:pt>
                <c:pt idx="3863">
                  <c:v>0.86694894000000122</c:v>
                </c:pt>
                <c:pt idx="3864">
                  <c:v>0.86745879000000004</c:v>
                </c:pt>
                <c:pt idx="3865">
                  <c:v>0.86582727000000148</c:v>
                </c:pt>
                <c:pt idx="3866">
                  <c:v>0.86684696999999999</c:v>
                </c:pt>
                <c:pt idx="3867">
                  <c:v>0.86185044000000111</c:v>
                </c:pt>
                <c:pt idx="3868">
                  <c:v>0.86011694999999888</c:v>
                </c:pt>
                <c:pt idx="3869">
                  <c:v>0.86297210999999996</c:v>
                </c:pt>
                <c:pt idx="3870">
                  <c:v>0.86154452999999998</c:v>
                </c:pt>
                <c:pt idx="3871">
                  <c:v>0.85909725000000148</c:v>
                </c:pt>
                <c:pt idx="3872">
                  <c:v>0.8594031599999995</c:v>
                </c:pt>
                <c:pt idx="3873">
                  <c:v>0.8576696700000016</c:v>
                </c:pt>
                <c:pt idx="3874">
                  <c:v>0.85624208999999996</c:v>
                </c:pt>
                <c:pt idx="3875">
                  <c:v>0.85420269000000004</c:v>
                </c:pt>
                <c:pt idx="3876">
                  <c:v>0.85328495999999998</c:v>
                </c:pt>
                <c:pt idx="3877">
                  <c:v>0.85308102000000063</c:v>
                </c:pt>
                <c:pt idx="3878">
                  <c:v>0.84900222000000003</c:v>
                </c:pt>
                <c:pt idx="3879">
                  <c:v>0.85063374000000003</c:v>
                </c:pt>
                <c:pt idx="3880">
                  <c:v>0.84665690999999998</c:v>
                </c:pt>
                <c:pt idx="3881">
                  <c:v>0.84624903000000173</c:v>
                </c:pt>
                <c:pt idx="3882">
                  <c:v>0.84900222000000003</c:v>
                </c:pt>
                <c:pt idx="3883">
                  <c:v>0.84563721000000136</c:v>
                </c:pt>
                <c:pt idx="3884">
                  <c:v>0.84808448999999997</c:v>
                </c:pt>
                <c:pt idx="3885">
                  <c:v>0.84808448999999997</c:v>
                </c:pt>
                <c:pt idx="3886">
                  <c:v>0.84196629000000001</c:v>
                </c:pt>
                <c:pt idx="3887">
                  <c:v>0.84176234999999888</c:v>
                </c:pt>
                <c:pt idx="3888">
                  <c:v>0.84064068000000136</c:v>
                </c:pt>
                <c:pt idx="3889">
                  <c:v>0.84064068000000136</c:v>
                </c:pt>
                <c:pt idx="3890">
                  <c:v>0.83696976000000001</c:v>
                </c:pt>
                <c:pt idx="3891">
                  <c:v>0.83788748999999996</c:v>
                </c:pt>
                <c:pt idx="3892">
                  <c:v>0.83860128000000123</c:v>
                </c:pt>
                <c:pt idx="3893">
                  <c:v>0.83554217999999958</c:v>
                </c:pt>
                <c:pt idx="3894">
                  <c:v>0.8351343</c:v>
                </c:pt>
                <c:pt idx="3895">
                  <c:v>0.83584809000000149</c:v>
                </c:pt>
                <c:pt idx="3896">
                  <c:v>0.83207520000000124</c:v>
                </c:pt>
                <c:pt idx="3897">
                  <c:v>0.82922004000000005</c:v>
                </c:pt>
                <c:pt idx="3898">
                  <c:v>0.82881215999999958</c:v>
                </c:pt>
                <c:pt idx="3899">
                  <c:v>0.82840427999999999</c:v>
                </c:pt>
                <c:pt idx="3900">
                  <c:v>0.82636487999999997</c:v>
                </c:pt>
                <c:pt idx="3901">
                  <c:v>0.82554912000000003</c:v>
                </c:pt>
                <c:pt idx="3902">
                  <c:v>0.82198017000000001</c:v>
                </c:pt>
                <c:pt idx="3903">
                  <c:v>0.82432548000000005</c:v>
                </c:pt>
                <c:pt idx="3904">
                  <c:v>0.82147031999999998</c:v>
                </c:pt>
                <c:pt idx="3905">
                  <c:v>0.81892107000000136</c:v>
                </c:pt>
                <c:pt idx="3906">
                  <c:v>0.82136834999999875</c:v>
                </c:pt>
                <c:pt idx="3907">
                  <c:v>0.81861516000000001</c:v>
                </c:pt>
                <c:pt idx="3908">
                  <c:v>0.81626984999999996</c:v>
                </c:pt>
                <c:pt idx="3909">
                  <c:v>0.81677970000000111</c:v>
                </c:pt>
                <c:pt idx="3910">
                  <c:v>0.81443439000000006</c:v>
                </c:pt>
                <c:pt idx="3911">
                  <c:v>0.8100496800000011</c:v>
                </c:pt>
                <c:pt idx="3912">
                  <c:v>0.81096741000000061</c:v>
                </c:pt>
                <c:pt idx="3913">
                  <c:v>0.80882604000000002</c:v>
                </c:pt>
                <c:pt idx="3914">
                  <c:v>0.80709255000000002</c:v>
                </c:pt>
                <c:pt idx="3915">
                  <c:v>0.80750043000000005</c:v>
                </c:pt>
                <c:pt idx="3916">
                  <c:v>0.80627678999999852</c:v>
                </c:pt>
                <c:pt idx="3917">
                  <c:v>0.80566497000000004</c:v>
                </c:pt>
                <c:pt idx="3918">
                  <c:v>0.80464527000000186</c:v>
                </c:pt>
                <c:pt idx="3919">
                  <c:v>0.80403345000000004</c:v>
                </c:pt>
                <c:pt idx="3920">
                  <c:v>0.80525709000000001</c:v>
                </c:pt>
                <c:pt idx="3921">
                  <c:v>0.80270784000000062</c:v>
                </c:pt>
                <c:pt idx="3922">
                  <c:v>0.80209602000000002</c:v>
                </c:pt>
                <c:pt idx="3923">
                  <c:v>0.79822115999999999</c:v>
                </c:pt>
                <c:pt idx="3924">
                  <c:v>0.79648766999999876</c:v>
                </c:pt>
                <c:pt idx="3925">
                  <c:v>0.79546796999999836</c:v>
                </c:pt>
                <c:pt idx="3926">
                  <c:v>0.79302068999999997</c:v>
                </c:pt>
                <c:pt idx="3927">
                  <c:v>0.79312265999999998</c:v>
                </c:pt>
                <c:pt idx="3928">
                  <c:v>0.79169508000000111</c:v>
                </c:pt>
                <c:pt idx="3929">
                  <c:v>0.79036947000000002</c:v>
                </c:pt>
                <c:pt idx="3930">
                  <c:v>0.79057341000000003</c:v>
                </c:pt>
                <c:pt idx="3931">
                  <c:v>0.78802415999999997</c:v>
                </c:pt>
                <c:pt idx="3932">
                  <c:v>0.78904386000000004</c:v>
                </c:pt>
                <c:pt idx="3933">
                  <c:v>0.78476111999999998</c:v>
                </c:pt>
                <c:pt idx="3934">
                  <c:v>0.78139610999999876</c:v>
                </c:pt>
                <c:pt idx="3935">
                  <c:v>0.78241581000000004</c:v>
                </c:pt>
                <c:pt idx="3936">
                  <c:v>0.78312959999999998</c:v>
                </c:pt>
                <c:pt idx="3937">
                  <c:v>0.78139610999999876</c:v>
                </c:pt>
                <c:pt idx="3938">
                  <c:v>0.77813306999999998</c:v>
                </c:pt>
                <c:pt idx="3939">
                  <c:v>0.77690943000000245</c:v>
                </c:pt>
                <c:pt idx="3940">
                  <c:v>0.7782350400000011</c:v>
                </c:pt>
                <c:pt idx="3941">
                  <c:v>0.77568579000000148</c:v>
                </c:pt>
                <c:pt idx="3942">
                  <c:v>0.77487003000000199</c:v>
                </c:pt>
                <c:pt idx="3943">
                  <c:v>0.77436017999999951</c:v>
                </c:pt>
                <c:pt idx="3944">
                  <c:v>0.77252472000000005</c:v>
                </c:pt>
                <c:pt idx="3945">
                  <c:v>0.77068926000000149</c:v>
                </c:pt>
                <c:pt idx="3946">
                  <c:v>0.76844592000000123</c:v>
                </c:pt>
                <c:pt idx="3947">
                  <c:v>0.76385727000000136</c:v>
                </c:pt>
                <c:pt idx="3948">
                  <c:v>0.76314348000000065</c:v>
                </c:pt>
                <c:pt idx="3949">
                  <c:v>0.76355136000000001</c:v>
                </c:pt>
                <c:pt idx="3950">
                  <c:v>0.76079817000000161</c:v>
                </c:pt>
                <c:pt idx="3951">
                  <c:v>0.75937058999999996</c:v>
                </c:pt>
                <c:pt idx="3952">
                  <c:v>0.75916665000000005</c:v>
                </c:pt>
                <c:pt idx="3953">
                  <c:v>0.7556996700000026</c:v>
                </c:pt>
                <c:pt idx="3954">
                  <c:v>0.75692331000000124</c:v>
                </c:pt>
                <c:pt idx="3955">
                  <c:v>0.75784104000000174</c:v>
                </c:pt>
                <c:pt idx="3956">
                  <c:v>0.75641345999999998</c:v>
                </c:pt>
                <c:pt idx="3957">
                  <c:v>0.75498588000000111</c:v>
                </c:pt>
                <c:pt idx="3958">
                  <c:v>0.75274254000000063</c:v>
                </c:pt>
                <c:pt idx="3959">
                  <c:v>0.75070314000000005</c:v>
                </c:pt>
                <c:pt idx="3960">
                  <c:v>0.74784798000000063</c:v>
                </c:pt>
                <c:pt idx="3961">
                  <c:v>0.74601251999999996</c:v>
                </c:pt>
                <c:pt idx="3962">
                  <c:v>0.74703222000000002</c:v>
                </c:pt>
                <c:pt idx="3963">
                  <c:v>0.74478888000000065</c:v>
                </c:pt>
                <c:pt idx="3964">
                  <c:v>0.7415258400000011</c:v>
                </c:pt>
                <c:pt idx="3965">
                  <c:v>0.74285145000000186</c:v>
                </c:pt>
                <c:pt idx="3966">
                  <c:v>0.74203569000000136</c:v>
                </c:pt>
                <c:pt idx="3967">
                  <c:v>0.73805886000000065</c:v>
                </c:pt>
                <c:pt idx="3968">
                  <c:v>0.73642733999999999</c:v>
                </c:pt>
                <c:pt idx="3969">
                  <c:v>0.73632536999999998</c:v>
                </c:pt>
                <c:pt idx="3970">
                  <c:v>0.73561158000000004</c:v>
                </c:pt>
                <c:pt idx="3971">
                  <c:v>0.73387809000000148</c:v>
                </c:pt>
                <c:pt idx="3972">
                  <c:v>0.72979929000000199</c:v>
                </c:pt>
                <c:pt idx="3973">
                  <c:v>0.73214460000000148</c:v>
                </c:pt>
                <c:pt idx="3974">
                  <c:v>0.73255248000000006</c:v>
                </c:pt>
                <c:pt idx="3975">
                  <c:v>0.72755595000000062</c:v>
                </c:pt>
                <c:pt idx="3976">
                  <c:v>0.72704610000000003</c:v>
                </c:pt>
                <c:pt idx="3977">
                  <c:v>0.72674019000000123</c:v>
                </c:pt>
                <c:pt idx="3978">
                  <c:v>0.72490473000000111</c:v>
                </c:pt>
                <c:pt idx="3979">
                  <c:v>0.72276335999999997</c:v>
                </c:pt>
                <c:pt idx="3980">
                  <c:v>0.72306926999999999</c:v>
                </c:pt>
                <c:pt idx="3981">
                  <c:v>0.72153972</c:v>
                </c:pt>
                <c:pt idx="3982">
                  <c:v>0.71878653000000003</c:v>
                </c:pt>
                <c:pt idx="3983">
                  <c:v>0.71674713000000123</c:v>
                </c:pt>
                <c:pt idx="3984">
                  <c:v>0.71623727999999998</c:v>
                </c:pt>
                <c:pt idx="3985">
                  <c:v>0.71511561000000123</c:v>
                </c:pt>
                <c:pt idx="3986">
                  <c:v>0.71348409000000002</c:v>
                </c:pt>
                <c:pt idx="3987">
                  <c:v>0.71226045000000004</c:v>
                </c:pt>
                <c:pt idx="3988">
                  <c:v>0.71134271999999998</c:v>
                </c:pt>
                <c:pt idx="3989">
                  <c:v>0.71001711000000001</c:v>
                </c:pt>
                <c:pt idx="3990">
                  <c:v>0.70848755999999957</c:v>
                </c:pt>
                <c:pt idx="3991">
                  <c:v>0.70624422000000064</c:v>
                </c:pt>
                <c:pt idx="3992">
                  <c:v>0.70563240000000005</c:v>
                </c:pt>
                <c:pt idx="3993">
                  <c:v>0.70593830999999996</c:v>
                </c:pt>
                <c:pt idx="3994">
                  <c:v>0.70216542000000004</c:v>
                </c:pt>
                <c:pt idx="3995">
                  <c:v>0.69900435000000005</c:v>
                </c:pt>
                <c:pt idx="3996">
                  <c:v>0.69961616999999876</c:v>
                </c:pt>
                <c:pt idx="3997">
                  <c:v>0.69869844000000136</c:v>
                </c:pt>
                <c:pt idx="3998">
                  <c:v>0.69696495000000003</c:v>
                </c:pt>
                <c:pt idx="3999">
                  <c:v>0.69584327999999995</c:v>
                </c:pt>
                <c:pt idx="4000">
                  <c:v>0.69472161000000199</c:v>
                </c:pt>
                <c:pt idx="4001">
                  <c:v>0.69258023999999996</c:v>
                </c:pt>
                <c:pt idx="4002">
                  <c:v>0.69186645000000002</c:v>
                </c:pt>
                <c:pt idx="4003">
                  <c:v>0.68921522999999996</c:v>
                </c:pt>
                <c:pt idx="4004">
                  <c:v>0.68697189000000136</c:v>
                </c:pt>
                <c:pt idx="4005">
                  <c:v>0.68748174000000006</c:v>
                </c:pt>
                <c:pt idx="4006">
                  <c:v>0.68625809999999998</c:v>
                </c:pt>
                <c:pt idx="4007">
                  <c:v>0.68483052</c:v>
                </c:pt>
                <c:pt idx="4008">
                  <c:v>0.68503446000000001</c:v>
                </c:pt>
                <c:pt idx="4009">
                  <c:v>0.68370885000000148</c:v>
                </c:pt>
                <c:pt idx="4010">
                  <c:v>0.68085368999999996</c:v>
                </c:pt>
                <c:pt idx="4011">
                  <c:v>0.67728474000000005</c:v>
                </c:pt>
                <c:pt idx="4012">
                  <c:v>0.67504140000000246</c:v>
                </c:pt>
                <c:pt idx="4013">
                  <c:v>0.67544928000000148</c:v>
                </c:pt>
                <c:pt idx="4014">
                  <c:v>0.6747354900000021</c:v>
                </c:pt>
                <c:pt idx="4015">
                  <c:v>0.67310397000000111</c:v>
                </c:pt>
                <c:pt idx="4016">
                  <c:v>0.67024881000000247</c:v>
                </c:pt>
                <c:pt idx="4017">
                  <c:v>0.67035078000000003</c:v>
                </c:pt>
                <c:pt idx="4018">
                  <c:v>0.67116653999999998</c:v>
                </c:pt>
                <c:pt idx="4019">
                  <c:v>0.67004487000000246</c:v>
                </c:pt>
                <c:pt idx="4020">
                  <c:v>0.66759758999999996</c:v>
                </c:pt>
                <c:pt idx="4021">
                  <c:v>0.66739365000000184</c:v>
                </c:pt>
                <c:pt idx="4022">
                  <c:v>0.66545622000000004</c:v>
                </c:pt>
                <c:pt idx="4023">
                  <c:v>0.66270303000000186</c:v>
                </c:pt>
                <c:pt idx="4024">
                  <c:v>0.66158136000000001</c:v>
                </c:pt>
                <c:pt idx="4025">
                  <c:v>0.65791044000000065</c:v>
                </c:pt>
                <c:pt idx="4026">
                  <c:v>0.6588281700000016</c:v>
                </c:pt>
                <c:pt idx="4027">
                  <c:v>0.65852226000000003</c:v>
                </c:pt>
                <c:pt idx="4028">
                  <c:v>0.65587104000000174</c:v>
                </c:pt>
                <c:pt idx="4029">
                  <c:v>0.65536119000000004</c:v>
                </c:pt>
                <c:pt idx="4030">
                  <c:v>0.65342376000000002</c:v>
                </c:pt>
                <c:pt idx="4031">
                  <c:v>0.65026269000000003</c:v>
                </c:pt>
                <c:pt idx="4032">
                  <c:v>0.65209815000000149</c:v>
                </c:pt>
                <c:pt idx="4033">
                  <c:v>0.65209815000000149</c:v>
                </c:pt>
                <c:pt idx="4034">
                  <c:v>0.64771344000000064</c:v>
                </c:pt>
                <c:pt idx="4035">
                  <c:v>0.64526615999999959</c:v>
                </c:pt>
                <c:pt idx="4036">
                  <c:v>0.6446543400000011</c:v>
                </c:pt>
                <c:pt idx="4037">
                  <c:v>0.64424646000000063</c:v>
                </c:pt>
                <c:pt idx="4038">
                  <c:v>0.64373661000000149</c:v>
                </c:pt>
                <c:pt idx="4039">
                  <c:v>0.6421050900000016</c:v>
                </c:pt>
                <c:pt idx="4040">
                  <c:v>0.63924993000000174</c:v>
                </c:pt>
                <c:pt idx="4041">
                  <c:v>0.63772038000000064</c:v>
                </c:pt>
                <c:pt idx="4042">
                  <c:v>0.63772038000000064</c:v>
                </c:pt>
                <c:pt idx="4043">
                  <c:v>0.63629279999999999</c:v>
                </c:pt>
                <c:pt idx="4044">
                  <c:v>0.63608886000000064</c:v>
                </c:pt>
                <c:pt idx="4045">
                  <c:v>0.63333567000000124</c:v>
                </c:pt>
                <c:pt idx="4046">
                  <c:v>0.63180612000000003</c:v>
                </c:pt>
                <c:pt idx="4047">
                  <c:v>0.63119430000000065</c:v>
                </c:pt>
                <c:pt idx="4048">
                  <c:v>0.62925686999999997</c:v>
                </c:pt>
                <c:pt idx="4049">
                  <c:v>0.62905292999999951</c:v>
                </c:pt>
                <c:pt idx="4050">
                  <c:v>0.62731944000000062</c:v>
                </c:pt>
                <c:pt idx="4051">
                  <c:v>0.62609580000000198</c:v>
                </c:pt>
                <c:pt idx="4052">
                  <c:v>0.62364852000000148</c:v>
                </c:pt>
                <c:pt idx="4053">
                  <c:v>0.62120124000000065</c:v>
                </c:pt>
                <c:pt idx="4054">
                  <c:v>0.61763228999999997</c:v>
                </c:pt>
                <c:pt idx="4055">
                  <c:v>0.61865199000000148</c:v>
                </c:pt>
                <c:pt idx="4056">
                  <c:v>0.61865199000000148</c:v>
                </c:pt>
                <c:pt idx="4057">
                  <c:v>0.61732637999999951</c:v>
                </c:pt>
                <c:pt idx="4058">
                  <c:v>0.61416530999999996</c:v>
                </c:pt>
                <c:pt idx="4059">
                  <c:v>0.61171803000000136</c:v>
                </c:pt>
                <c:pt idx="4060">
                  <c:v>0.61406333999999996</c:v>
                </c:pt>
                <c:pt idx="4061">
                  <c:v>0.61080030000000063</c:v>
                </c:pt>
                <c:pt idx="4062">
                  <c:v>0.60978060000000123</c:v>
                </c:pt>
                <c:pt idx="4063">
                  <c:v>0.60763923000000186</c:v>
                </c:pt>
                <c:pt idx="4064">
                  <c:v>0.60529392000000004</c:v>
                </c:pt>
                <c:pt idx="4065">
                  <c:v>0.60356043000000004</c:v>
                </c:pt>
                <c:pt idx="4066">
                  <c:v>0.60498801000000124</c:v>
                </c:pt>
                <c:pt idx="4067">
                  <c:v>0.60315255000000001</c:v>
                </c:pt>
                <c:pt idx="4068">
                  <c:v>0.60274467000000198</c:v>
                </c:pt>
                <c:pt idx="4069">
                  <c:v>0.59958359999999777</c:v>
                </c:pt>
                <c:pt idx="4070">
                  <c:v>0.59897177999999951</c:v>
                </c:pt>
                <c:pt idx="4071">
                  <c:v>0.59754419999999875</c:v>
                </c:pt>
                <c:pt idx="4072">
                  <c:v>0.5956067699999984</c:v>
                </c:pt>
                <c:pt idx="4073">
                  <c:v>0.59397524999999951</c:v>
                </c:pt>
                <c:pt idx="4074">
                  <c:v>0.5921397899999985</c:v>
                </c:pt>
                <c:pt idx="4075">
                  <c:v>0.58999842000000002</c:v>
                </c:pt>
                <c:pt idx="4076">
                  <c:v>0.58887675000000006</c:v>
                </c:pt>
                <c:pt idx="4077">
                  <c:v>0.58928462999999875</c:v>
                </c:pt>
                <c:pt idx="4078">
                  <c:v>0.58806098999999801</c:v>
                </c:pt>
                <c:pt idx="4079">
                  <c:v>0.58602158999999876</c:v>
                </c:pt>
                <c:pt idx="4080">
                  <c:v>0.58449203999999888</c:v>
                </c:pt>
                <c:pt idx="4081">
                  <c:v>0.58367627999999949</c:v>
                </c:pt>
                <c:pt idx="4082">
                  <c:v>0.58153490999999813</c:v>
                </c:pt>
                <c:pt idx="4083">
                  <c:v>0.58153490999999813</c:v>
                </c:pt>
                <c:pt idx="4084">
                  <c:v>0.57980142000000123</c:v>
                </c:pt>
                <c:pt idx="4085">
                  <c:v>0.57949550999999999</c:v>
                </c:pt>
                <c:pt idx="4086">
                  <c:v>0.57653837999999957</c:v>
                </c:pt>
                <c:pt idx="4087">
                  <c:v>0.57613049999999999</c:v>
                </c:pt>
                <c:pt idx="4088">
                  <c:v>0.57347928000000004</c:v>
                </c:pt>
                <c:pt idx="4089">
                  <c:v>0.57225563999999995</c:v>
                </c:pt>
                <c:pt idx="4090">
                  <c:v>0.57031821000000005</c:v>
                </c:pt>
                <c:pt idx="4091">
                  <c:v>0.56960442000000122</c:v>
                </c:pt>
                <c:pt idx="4092">
                  <c:v>0.56950244999999888</c:v>
                </c:pt>
                <c:pt idx="4093">
                  <c:v>0.56766698999999876</c:v>
                </c:pt>
                <c:pt idx="4094">
                  <c:v>0.56603546999999999</c:v>
                </c:pt>
                <c:pt idx="4095">
                  <c:v>0.56552561999999995</c:v>
                </c:pt>
                <c:pt idx="4096">
                  <c:v>0.56593349999999998</c:v>
                </c:pt>
                <c:pt idx="4097">
                  <c:v>0.56205864000000005</c:v>
                </c:pt>
                <c:pt idx="4098">
                  <c:v>0.56246651999999875</c:v>
                </c:pt>
                <c:pt idx="4099">
                  <c:v>0.56287440000000111</c:v>
                </c:pt>
                <c:pt idx="4100">
                  <c:v>0.55899954000000063</c:v>
                </c:pt>
                <c:pt idx="4101">
                  <c:v>0.5570621099999985</c:v>
                </c:pt>
                <c:pt idx="4102">
                  <c:v>0.55604240999999999</c:v>
                </c:pt>
                <c:pt idx="4103">
                  <c:v>0.55471680000000001</c:v>
                </c:pt>
                <c:pt idx="4104">
                  <c:v>0.55308528000000001</c:v>
                </c:pt>
                <c:pt idx="4105">
                  <c:v>0.55165770000000003</c:v>
                </c:pt>
                <c:pt idx="4106">
                  <c:v>0.55237148999999997</c:v>
                </c:pt>
                <c:pt idx="4107">
                  <c:v>0.54829269000000003</c:v>
                </c:pt>
                <c:pt idx="4108">
                  <c:v>0.54564147000000174</c:v>
                </c:pt>
                <c:pt idx="4109">
                  <c:v>0.54329615999999958</c:v>
                </c:pt>
                <c:pt idx="4110">
                  <c:v>0.54411191999999997</c:v>
                </c:pt>
                <c:pt idx="4111">
                  <c:v>0.54594737999999998</c:v>
                </c:pt>
                <c:pt idx="4112">
                  <c:v>0.54421388999999876</c:v>
                </c:pt>
                <c:pt idx="4113">
                  <c:v>0.53982918000000002</c:v>
                </c:pt>
                <c:pt idx="4114">
                  <c:v>0.53993115000000003</c:v>
                </c:pt>
                <c:pt idx="4115">
                  <c:v>0.53921735999999876</c:v>
                </c:pt>
                <c:pt idx="4116">
                  <c:v>0.53768780999999999</c:v>
                </c:pt>
                <c:pt idx="4117">
                  <c:v>0.53666811000000003</c:v>
                </c:pt>
                <c:pt idx="4118">
                  <c:v>0.53299719000000001</c:v>
                </c:pt>
                <c:pt idx="4119">
                  <c:v>0.53473068000000001</c:v>
                </c:pt>
                <c:pt idx="4120">
                  <c:v>0.53309916000000002</c:v>
                </c:pt>
                <c:pt idx="4121">
                  <c:v>0.53248733999999875</c:v>
                </c:pt>
                <c:pt idx="4122">
                  <c:v>0.53004006000000004</c:v>
                </c:pt>
                <c:pt idx="4123">
                  <c:v>0.52759277999999876</c:v>
                </c:pt>
                <c:pt idx="4124">
                  <c:v>0.52769474999999999</c:v>
                </c:pt>
                <c:pt idx="4125">
                  <c:v>0.52524747000000005</c:v>
                </c:pt>
                <c:pt idx="4126">
                  <c:v>0.52534944000000061</c:v>
                </c:pt>
                <c:pt idx="4127">
                  <c:v>0.52575731999999997</c:v>
                </c:pt>
                <c:pt idx="4128">
                  <c:v>0.52004700000000004</c:v>
                </c:pt>
                <c:pt idx="4129">
                  <c:v>0.5202509399999995</c:v>
                </c:pt>
                <c:pt idx="4130">
                  <c:v>0.51841547999999948</c:v>
                </c:pt>
                <c:pt idx="4131">
                  <c:v>0.51810957000000002</c:v>
                </c:pt>
                <c:pt idx="4132">
                  <c:v>0.51810957000000002</c:v>
                </c:pt>
                <c:pt idx="4133">
                  <c:v>0.51454062</c:v>
                </c:pt>
                <c:pt idx="4134">
                  <c:v>0.51107364</c:v>
                </c:pt>
                <c:pt idx="4135">
                  <c:v>0.51015591000000005</c:v>
                </c:pt>
                <c:pt idx="4136">
                  <c:v>0.51005393999999959</c:v>
                </c:pt>
                <c:pt idx="4137">
                  <c:v>0.50811650999999836</c:v>
                </c:pt>
                <c:pt idx="4138">
                  <c:v>0.50709680999999951</c:v>
                </c:pt>
                <c:pt idx="4139">
                  <c:v>0.50556725999999841</c:v>
                </c:pt>
                <c:pt idx="4140">
                  <c:v>0.50485347000000003</c:v>
                </c:pt>
                <c:pt idx="4141">
                  <c:v>0.50332391999999959</c:v>
                </c:pt>
                <c:pt idx="4142">
                  <c:v>0.50148845999999958</c:v>
                </c:pt>
                <c:pt idx="4143">
                  <c:v>0.49944906000000056</c:v>
                </c:pt>
                <c:pt idx="4144">
                  <c:v>0.49965300000000001</c:v>
                </c:pt>
                <c:pt idx="4145">
                  <c:v>0.49965300000000001</c:v>
                </c:pt>
                <c:pt idx="4146">
                  <c:v>0.49842936000000093</c:v>
                </c:pt>
                <c:pt idx="4147">
                  <c:v>0.49679784000000005</c:v>
                </c:pt>
                <c:pt idx="4148">
                  <c:v>0.49506435000000032</c:v>
                </c:pt>
                <c:pt idx="4149">
                  <c:v>0.49169933999999998</c:v>
                </c:pt>
                <c:pt idx="4150">
                  <c:v>0.49118949000000062</c:v>
                </c:pt>
                <c:pt idx="4151">
                  <c:v>0.49027176000000056</c:v>
                </c:pt>
                <c:pt idx="4152">
                  <c:v>0.48935403000000038</c:v>
                </c:pt>
                <c:pt idx="4153">
                  <c:v>0.48680478000000105</c:v>
                </c:pt>
                <c:pt idx="4154">
                  <c:v>0.48507129000000032</c:v>
                </c:pt>
                <c:pt idx="4155">
                  <c:v>0.48456144000000001</c:v>
                </c:pt>
                <c:pt idx="4156">
                  <c:v>0.48415355999999998</c:v>
                </c:pt>
                <c:pt idx="4157">
                  <c:v>0.48180825000000038</c:v>
                </c:pt>
                <c:pt idx="4158">
                  <c:v>0.47905506000000031</c:v>
                </c:pt>
                <c:pt idx="4159">
                  <c:v>0.48007476000000093</c:v>
                </c:pt>
                <c:pt idx="4160">
                  <c:v>0.47783142000000001</c:v>
                </c:pt>
                <c:pt idx="4161">
                  <c:v>0.47905506000000031</c:v>
                </c:pt>
                <c:pt idx="4162">
                  <c:v>0.47589399000000032</c:v>
                </c:pt>
                <c:pt idx="4163">
                  <c:v>0.47609793</c:v>
                </c:pt>
                <c:pt idx="4164">
                  <c:v>0.47456838000000062</c:v>
                </c:pt>
                <c:pt idx="4165">
                  <c:v>0.47130534000000002</c:v>
                </c:pt>
                <c:pt idx="4166">
                  <c:v>0.46885806000000074</c:v>
                </c:pt>
                <c:pt idx="4167">
                  <c:v>0.46967382000000002</c:v>
                </c:pt>
                <c:pt idx="4168">
                  <c:v>0.46732851000000092</c:v>
                </c:pt>
                <c:pt idx="4169">
                  <c:v>0.46702260000000062</c:v>
                </c:pt>
                <c:pt idx="4170">
                  <c:v>0.46559502000000003</c:v>
                </c:pt>
                <c:pt idx="4171">
                  <c:v>0.46508517000000038</c:v>
                </c:pt>
                <c:pt idx="4172">
                  <c:v>0.46253592000000004</c:v>
                </c:pt>
                <c:pt idx="4173">
                  <c:v>0.46029258000000001</c:v>
                </c:pt>
                <c:pt idx="4174">
                  <c:v>0.45947682000000062</c:v>
                </c:pt>
                <c:pt idx="4175">
                  <c:v>0.45702954000000001</c:v>
                </c:pt>
                <c:pt idx="4176">
                  <c:v>0.45866106000000001</c:v>
                </c:pt>
                <c:pt idx="4177">
                  <c:v>0.45764136</c:v>
                </c:pt>
                <c:pt idx="4178">
                  <c:v>0.45427635</c:v>
                </c:pt>
                <c:pt idx="4179">
                  <c:v>0.45284877000000062</c:v>
                </c:pt>
                <c:pt idx="4180">
                  <c:v>0.45376650000000002</c:v>
                </c:pt>
                <c:pt idx="4181">
                  <c:v>0.44887194000000002</c:v>
                </c:pt>
                <c:pt idx="4182">
                  <c:v>0.44836209000000032</c:v>
                </c:pt>
                <c:pt idx="4183">
                  <c:v>0.44754633000000005</c:v>
                </c:pt>
                <c:pt idx="4184">
                  <c:v>0.44775027000000001</c:v>
                </c:pt>
                <c:pt idx="4185">
                  <c:v>0.44560890000000031</c:v>
                </c:pt>
                <c:pt idx="4186">
                  <c:v>0.44316161999999998</c:v>
                </c:pt>
                <c:pt idx="4187">
                  <c:v>0.44163207000000004</c:v>
                </c:pt>
                <c:pt idx="4188">
                  <c:v>0.44081631000000032</c:v>
                </c:pt>
                <c:pt idx="4189">
                  <c:v>0.43867494000000062</c:v>
                </c:pt>
                <c:pt idx="4190">
                  <c:v>0.43653357000000031</c:v>
                </c:pt>
                <c:pt idx="4191">
                  <c:v>0.43622766000000074</c:v>
                </c:pt>
                <c:pt idx="4192">
                  <c:v>0.43571781000000032</c:v>
                </c:pt>
                <c:pt idx="4193">
                  <c:v>0.43449417000000062</c:v>
                </c:pt>
                <c:pt idx="4194">
                  <c:v>0.43194492000000062</c:v>
                </c:pt>
                <c:pt idx="4195">
                  <c:v>0.43061931000000031</c:v>
                </c:pt>
                <c:pt idx="4196">
                  <c:v>0.42827400000000032</c:v>
                </c:pt>
                <c:pt idx="4197">
                  <c:v>0.42796809000000074</c:v>
                </c:pt>
                <c:pt idx="4198">
                  <c:v>0.42766218000000056</c:v>
                </c:pt>
                <c:pt idx="4199">
                  <c:v>0.42511293000000056</c:v>
                </c:pt>
                <c:pt idx="4200">
                  <c:v>0.42378732000000002</c:v>
                </c:pt>
                <c:pt idx="4201">
                  <c:v>0.42225777000000031</c:v>
                </c:pt>
                <c:pt idx="4202">
                  <c:v>0.42113610000000001</c:v>
                </c:pt>
                <c:pt idx="4203">
                  <c:v>0.42062625000000031</c:v>
                </c:pt>
                <c:pt idx="4204">
                  <c:v>0.41787306000000074</c:v>
                </c:pt>
                <c:pt idx="4205">
                  <c:v>0.41848488000000122</c:v>
                </c:pt>
                <c:pt idx="4206">
                  <c:v>0.41705730000000002</c:v>
                </c:pt>
                <c:pt idx="4207">
                  <c:v>0.41552775000000008</c:v>
                </c:pt>
                <c:pt idx="4208">
                  <c:v>0.41399820000000032</c:v>
                </c:pt>
                <c:pt idx="4209">
                  <c:v>0.41216274000000008</c:v>
                </c:pt>
                <c:pt idx="4210">
                  <c:v>0.41104107000000001</c:v>
                </c:pt>
                <c:pt idx="4211">
                  <c:v>0.40971546000000031</c:v>
                </c:pt>
                <c:pt idx="4212">
                  <c:v>0.40930758000000061</c:v>
                </c:pt>
                <c:pt idx="4213">
                  <c:v>0.40706424000000002</c:v>
                </c:pt>
                <c:pt idx="4214">
                  <c:v>0.40584060000000038</c:v>
                </c:pt>
                <c:pt idx="4215">
                  <c:v>0.40431105000000001</c:v>
                </c:pt>
                <c:pt idx="4216">
                  <c:v>0.40359726000000001</c:v>
                </c:pt>
                <c:pt idx="4217">
                  <c:v>0.40135392000000031</c:v>
                </c:pt>
                <c:pt idx="4218">
                  <c:v>0.40155786000000032</c:v>
                </c:pt>
                <c:pt idx="4219">
                  <c:v>0.39941649000000123</c:v>
                </c:pt>
                <c:pt idx="4220">
                  <c:v>0.39860073000000068</c:v>
                </c:pt>
                <c:pt idx="4221">
                  <c:v>0.39523572000000001</c:v>
                </c:pt>
                <c:pt idx="4222">
                  <c:v>0.39727512000000031</c:v>
                </c:pt>
                <c:pt idx="4223">
                  <c:v>0.39594951000000062</c:v>
                </c:pt>
                <c:pt idx="4224">
                  <c:v>0.39431799000000123</c:v>
                </c:pt>
                <c:pt idx="4225">
                  <c:v>0.39319632000000032</c:v>
                </c:pt>
                <c:pt idx="4226">
                  <c:v>0.39044313000000008</c:v>
                </c:pt>
                <c:pt idx="4227">
                  <c:v>0.38921949000000056</c:v>
                </c:pt>
                <c:pt idx="4228">
                  <c:v>0.38809782000000032</c:v>
                </c:pt>
                <c:pt idx="4229">
                  <c:v>0.38524266000000074</c:v>
                </c:pt>
                <c:pt idx="4230">
                  <c:v>0.38636433000000087</c:v>
                </c:pt>
                <c:pt idx="4231">
                  <c:v>0.38442690000000129</c:v>
                </c:pt>
                <c:pt idx="4232">
                  <c:v>0.38340720000000061</c:v>
                </c:pt>
                <c:pt idx="4233">
                  <c:v>0.38106189000000068</c:v>
                </c:pt>
                <c:pt idx="4234">
                  <c:v>0.38055204000000031</c:v>
                </c:pt>
                <c:pt idx="4235">
                  <c:v>0.38004219000000056</c:v>
                </c:pt>
                <c:pt idx="4236">
                  <c:v>0.37759491000000062</c:v>
                </c:pt>
                <c:pt idx="4237">
                  <c:v>0.37565748000000032</c:v>
                </c:pt>
                <c:pt idx="4238">
                  <c:v>0.37473974999999998</c:v>
                </c:pt>
                <c:pt idx="4239">
                  <c:v>0.37341414000000062</c:v>
                </c:pt>
                <c:pt idx="4240">
                  <c:v>0.37127277000000092</c:v>
                </c:pt>
                <c:pt idx="4241">
                  <c:v>0.37117080000000074</c:v>
                </c:pt>
                <c:pt idx="4242">
                  <c:v>0.36994716000000055</c:v>
                </c:pt>
                <c:pt idx="4243">
                  <c:v>0.36882549000000087</c:v>
                </c:pt>
                <c:pt idx="4244">
                  <c:v>0.36709200000000008</c:v>
                </c:pt>
                <c:pt idx="4245">
                  <c:v>0.36525654000000002</c:v>
                </c:pt>
                <c:pt idx="4246">
                  <c:v>0.36597033000000062</c:v>
                </c:pt>
                <c:pt idx="4247">
                  <c:v>0.36240138000000038</c:v>
                </c:pt>
                <c:pt idx="4248">
                  <c:v>0.36260532000000001</c:v>
                </c:pt>
                <c:pt idx="4249">
                  <c:v>0.36026001000000002</c:v>
                </c:pt>
                <c:pt idx="4250">
                  <c:v>0.35750682000000056</c:v>
                </c:pt>
                <c:pt idx="4251">
                  <c:v>0.35771076000000074</c:v>
                </c:pt>
                <c:pt idx="4252">
                  <c:v>0.35740485000000038</c:v>
                </c:pt>
                <c:pt idx="4253">
                  <c:v>0.35577333</c:v>
                </c:pt>
                <c:pt idx="4254">
                  <c:v>0.35230635000000032</c:v>
                </c:pt>
                <c:pt idx="4255">
                  <c:v>0.35465165999999998</c:v>
                </c:pt>
                <c:pt idx="4256">
                  <c:v>0.35118468000000092</c:v>
                </c:pt>
                <c:pt idx="4257">
                  <c:v>0.35128665000000031</c:v>
                </c:pt>
                <c:pt idx="4258">
                  <c:v>0.34965512999999998</c:v>
                </c:pt>
                <c:pt idx="4259">
                  <c:v>0.34567830000000038</c:v>
                </c:pt>
                <c:pt idx="4260">
                  <c:v>0.34659603</c:v>
                </c:pt>
                <c:pt idx="4261">
                  <c:v>0.34812558000000032</c:v>
                </c:pt>
                <c:pt idx="4262">
                  <c:v>0.34333299000000062</c:v>
                </c:pt>
                <c:pt idx="4263">
                  <c:v>0.34210934999999998</c:v>
                </c:pt>
                <c:pt idx="4264">
                  <c:v>0.34170147000000001</c:v>
                </c:pt>
                <c:pt idx="4265">
                  <c:v>0.33996798000000111</c:v>
                </c:pt>
                <c:pt idx="4266">
                  <c:v>0.33650100000000038</c:v>
                </c:pt>
                <c:pt idx="4267">
                  <c:v>0.33578721000000056</c:v>
                </c:pt>
                <c:pt idx="4268">
                  <c:v>0.33609312000000002</c:v>
                </c:pt>
                <c:pt idx="4269">
                  <c:v>0.33721479000000104</c:v>
                </c:pt>
                <c:pt idx="4270">
                  <c:v>0.33140250000000104</c:v>
                </c:pt>
                <c:pt idx="4271">
                  <c:v>0.32987295000000111</c:v>
                </c:pt>
                <c:pt idx="4272">
                  <c:v>0.33099462000000074</c:v>
                </c:pt>
                <c:pt idx="4273">
                  <c:v>0.32946507000000091</c:v>
                </c:pt>
                <c:pt idx="4274">
                  <c:v>0.32711976000000093</c:v>
                </c:pt>
                <c:pt idx="4275">
                  <c:v>0.32671188000000062</c:v>
                </c:pt>
                <c:pt idx="4276">
                  <c:v>0.32477445000000038</c:v>
                </c:pt>
                <c:pt idx="4277">
                  <c:v>0.32375475000000031</c:v>
                </c:pt>
                <c:pt idx="4278">
                  <c:v>0.32304096000000093</c:v>
                </c:pt>
                <c:pt idx="4279">
                  <c:v>0.32181732000000074</c:v>
                </c:pt>
                <c:pt idx="4280">
                  <c:v>0.31865625000000031</c:v>
                </c:pt>
                <c:pt idx="4281">
                  <c:v>0.31896216000000105</c:v>
                </c:pt>
                <c:pt idx="4282">
                  <c:v>0.31671882000000062</c:v>
                </c:pt>
                <c:pt idx="4283">
                  <c:v>0.31773852000000002</c:v>
                </c:pt>
                <c:pt idx="4284">
                  <c:v>0.31518927000000074</c:v>
                </c:pt>
                <c:pt idx="4285">
                  <c:v>0.31192623000000091</c:v>
                </c:pt>
                <c:pt idx="4286">
                  <c:v>0.31253805000000001</c:v>
                </c:pt>
                <c:pt idx="4287">
                  <c:v>0.31274199000000008</c:v>
                </c:pt>
                <c:pt idx="4288">
                  <c:v>0.31111047000000092</c:v>
                </c:pt>
                <c:pt idx="4289">
                  <c:v>0.30825531</c:v>
                </c:pt>
                <c:pt idx="4290">
                  <c:v>0.30845925000000002</c:v>
                </c:pt>
                <c:pt idx="4291">
                  <c:v>0.30856122000000002</c:v>
                </c:pt>
                <c:pt idx="4292">
                  <c:v>0.30519621000000002</c:v>
                </c:pt>
                <c:pt idx="4293">
                  <c:v>0.30458439000000093</c:v>
                </c:pt>
                <c:pt idx="4294">
                  <c:v>0.30244302000000001</c:v>
                </c:pt>
                <c:pt idx="4295">
                  <c:v>0.30234105</c:v>
                </c:pt>
                <c:pt idx="4296">
                  <c:v>0.29968983000000032</c:v>
                </c:pt>
                <c:pt idx="4297">
                  <c:v>0.29938392000000091</c:v>
                </c:pt>
                <c:pt idx="4298">
                  <c:v>0.29917998000000062</c:v>
                </c:pt>
                <c:pt idx="4299">
                  <c:v>0.295713</c:v>
                </c:pt>
                <c:pt idx="4300">
                  <c:v>0.29357163000000008</c:v>
                </c:pt>
                <c:pt idx="4301">
                  <c:v>0.29357163000000008</c:v>
                </c:pt>
                <c:pt idx="4302">
                  <c:v>0.28969677000000038</c:v>
                </c:pt>
                <c:pt idx="4303">
                  <c:v>0.28990071000000062</c:v>
                </c:pt>
                <c:pt idx="4304">
                  <c:v>0.28816722</c:v>
                </c:pt>
                <c:pt idx="4305">
                  <c:v>0.28765737000000002</c:v>
                </c:pt>
                <c:pt idx="4306">
                  <c:v>0.28663767000000001</c:v>
                </c:pt>
                <c:pt idx="4307">
                  <c:v>0.28561797000000055</c:v>
                </c:pt>
                <c:pt idx="4308">
                  <c:v>0.28510812000000002</c:v>
                </c:pt>
                <c:pt idx="4309">
                  <c:v>0.28266084000000002</c:v>
                </c:pt>
                <c:pt idx="4310">
                  <c:v>0.28021356000000008</c:v>
                </c:pt>
                <c:pt idx="4311">
                  <c:v>0.28062144</c:v>
                </c:pt>
                <c:pt idx="4312">
                  <c:v>0.28082538000000062</c:v>
                </c:pt>
                <c:pt idx="4313">
                  <c:v>0.27888795000000038</c:v>
                </c:pt>
                <c:pt idx="4314">
                  <c:v>0.27654264000000001</c:v>
                </c:pt>
                <c:pt idx="4315">
                  <c:v>0.27633870000000038</c:v>
                </c:pt>
                <c:pt idx="4316">
                  <c:v>0.27470718</c:v>
                </c:pt>
                <c:pt idx="4317">
                  <c:v>0.27450323999999998</c:v>
                </c:pt>
                <c:pt idx="4318">
                  <c:v>0.27307566000000055</c:v>
                </c:pt>
                <c:pt idx="4319">
                  <c:v>0.27175004999999997</c:v>
                </c:pt>
                <c:pt idx="4320">
                  <c:v>0.26909883000000001</c:v>
                </c:pt>
                <c:pt idx="4321">
                  <c:v>0.26909883000000001</c:v>
                </c:pt>
                <c:pt idx="4322">
                  <c:v>0.26624367000000004</c:v>
                </c:pt>
                <c:pt idx="4323">
                  <c:v>0.26522397000000031</c:v>
                </c:pt>
                <c:pt idx="4324">
                  <c:v>0.26165501999999996</c:v>
                </c:pt>
                <c:pt idx="4325">
                  <c:v>0.26196093000000031</c:v>
                </c:pt>
                <c:pt idx="4326">
                  <c:v>0.26155304999999995</c:v>
                </c:pt>
                <c:pt idx="4327">
                  <c:v>0.25961562000000005</c:v>
                </c:pt>
                <c:pt idx="4328">
                  <c:v>0.26073728999999995</c:v>
                </c:pt>
                <c:pt idx="4329">
                  <c:v>0.25757622000000002</c:v>
                </c:pt>
                <c:pt idx="4330">
                  <c:v>0.25818804000000001</c:v>
                </c:pt>
                <c:pt idx="4331">
                  <c:v>0.25737228000000062</c:v>
                </c:pt>
                <c:pt idx="4332">
                  <c:v>0.25594470000000002</c:v>
                </c:pt>
                <c:pt idx="4333">
                  <c:v>0.25543485000000005</c:v>
                </c:pt>
                <c:pt idx="4334">
                  <c:v>0.25043832000000005</c:v>
                </c:pt>
                <c:pt idx="4335">
                  <c:v>0.24768513000000031</c:v>
                </c:pt>
                <c:pt idx="4336">
                  <c:v>0.24860286000000001</c:v>
                </c:pt>
                <c:pt idx="4337">
                  <c:v>0.24707330999999999</c:v>
                </c:pt>
                <c:pt idx="4338">
                  <c:v>0.24656346000000043</c:v>
                </c:pt>
                <c:pt idx="4339">
                  <c:v>0.24544179000000046</c:v>
                </c:pt>
                <c:pt idx="4340">
                  <c:v>0.24401421000000034</c:v>
                </c:pt>
                <c:pt idx="4341">
                  <c:v>0.24085313999999999</c:v>
                </c:pt>
                <c:pt idx="4342">
                  <c:v>0.24075117000000001</c:v>
                </c:pt>
                <c:pt idx="4343">
                  <c:v>0.24013935000000031</c:v>
                </c:pt>
                <c:pt idx="4344">
                  <c:v>0.23850783000000034</c:v>
                </c:pt>
                <c:pt idx="4345">
                  <c:v>0.23830388999999999</c:v>
                </c:pt>
                <c:pt idx="4346">
                  <c:v>0.23779404000000043</c:v>
                </c:pt>
                <c:pt idx="4347">
                  <c:v>0.23677434000000031</c:v>
                </c:pt>
                <c:pt idx="4348">
                  <c:v>0.23330735999999999</c:v>
                </c:pt>
                <c:pt idx="4349">
                  <c:v>0.23259357</c:v>
                </c:pt>
                <c:pt idx="4350">
                  <c:v>0.23116599000000004</c:v>
                </c:pt>
                <c:pt idx="4351">
                  <c:v>0.22800492</c:v>
                </c:pt>
                <c:pt idx="4352">
                  <c:v>0.22769901000000001</c:v>
                </c:pt>
                <c:pt idx="4353">
                  <c:v>0.22627143000000027</c:v>
                </c:pt>
                <c:pt idx="4354">
                  <c:v>0.22698522000000004</c:v>
                </c:pt>
                <c:pt idx="4355">
                  <c:v>0.22678128000000031</c:v>
                </c:pt>
                <c:pt idx="4356">
                  <c:v>0.2242320300000003</c:v>
                </c:pt>
                <c:pt idx="4357">
                  <c:v>0.22229460000000001</c:v>
                </c:pt>
                <c:pt idx="4358">
                  <c:v>0.22198869000000004</c:v>
                </c:pt>
                <c:pt idx="4359">
                  <c:v>0.22066308000000001</c:v>
                </c:pt>
                <c:pt idx="4360">
                  <c:v>0.21903156000000001</c:v>
                </c:pt>
                <c:pt idx="4361">
                  <c:v>0.21831776999999999</c:v>
                </c:pt>
                <c:pt idx="4362">
                  <c:v>0.21638034000000034</c:v>
                </c:pt>
                <c:pt idx="4363">
                  <c:v>0.21311730000000037</c:v>
                </c:pt>
                <c:pt idx="4364">
                  <c:v>0.21495275999999999</c:v>
                </c:pt>
                <c:pt idx="4365">
                  <c:v>0.21352518000000034</c:v>
                </c:pt>
                <c:pt idx="4366">
                  <c:v>0.21342321000000031</c:v>
                </c:pt>
                <c:pt idx="4367">
                  <c:v>0.21026214000000043</c:v>
                </c:pt>
                <c:pt idx="4368">
                  <c:v>0.20965032</c:v>
                </c:pt>
                <c:pt idx="4369">
                  <c:v>0.2062853100000003</c:v>
                </c:pt>
                <c:pt idx="4370">
                  <c:v>0.20424591000000031</c:v>
                </c:pt>
                <c:pt idx="4371">
                  <c:v>0.20322620999999999</c:v>
                </c:pt>
                <c:pt idx="4372">
                  <c:v>0.20292030000000028</c:v>
                </c:pt>
                <c:pt idx="4373">
                  <c:v>0.20353212000000001</c:v>
                </c:pt>
                <c:pt idx="4374">
                  <c:v>0.20037104999999997</c:v>
                </c:pt>
                <c:pt idx="4375">
                  <c:v>0.19822967999999988</c:v>
                </c:pt>
                <c:pt idx="4376">
                  <c:v>0.20128878000000031</c:v>
                </c:pt>
                <c:pt idx="4377">
                  <c:v>0.19771983000000043</c:v>
                </c:pt>
                <c:pt idx="4378">
                  <c:v>0.19619027999999997</c:v>
                </c:pt>
                <c:pt idx="4379">
                  <c:v>0.19476270000000001</c:v>
                </c:pt>
                <c:pt idx="4380">
                  <c:v>0.19333512</c:v>
                </c:pt>
                <c:pt idx="4381">
                  <c:v>0.19486466999999988</c:v>
                </c:pt>
                <c:pt idx="4382">
                  <c:v>0.19047996</c:v>
                </c:pt>
                <c:pt idx="4383">
                  <c:v>0.18905237999999999</c:v>
                </c:pt>
                <c:pt idx="4384">
                  <c:v>0.1891543500000003</c:v>
                </c:pt>
                <c:pt idx="4385">
                  <c:v>0.18803268000000034</c:v>
                </c:pt>
                <c:pt idx="4386">
                  <c:v>0.18517751999999987</c:v>
                </c:pt>
                <c:pt idx="4387">
                  <c:v>0.18344403000000062</c:v>
                </c:pt>
                <c:pt idx="4388">
                  <c:v>0.18568736999999999</c:v>
                </c:pt>
                <c:pt idx="4389">
                  <c:v>0.18324009000000047</c:v>
                </c:pt>
                <c:pt idx="4390">
                  <c:v>0.18018099000000001</c:v>
                </c:pt>
                <c:pt idx="4391">
                  <c:v>0.18069083999999999</c:v>
                </c:pt>
                <c:pt idx="4392">
                  <c:v>0.18028295999999999</c:v>
                </c:pt>
                <c:pt idx="4393">
                  <c:v>0.17559234000000043</c:v>
                </c:pt>
                <c:pt idx="4394">
                  <c:v>0.17559234000000043</c:v>
                </c:pt>
                <c:pt idx="4395">
                  <c:v>0.17600022000000001</c:v>
                </c:pt>
                <c:pt idx="4396">
                  <c:v>0.17324703000000052</c:v>
                </c:pt>
                <c:pt idx="4397">
                  <c:v>0.17079975000000031</c:v>
                </c:pt>
                <c:pt idx="4398">
                  <c:v>0.17345097000000001</c:v>
                </c:pt>
                <c:pt idx="4399">
                  <c:v>0.17110565999999997</c:v>
                </c:pt>
                <c:pt idx="4400">
                  <c:v>0.16937216999999988</c:v>
                </c:pt>
                <c:pt idx="4401">
                  <c:v>0.16855640999999999</c:v>
                </c:pt>
                <c:pt idx="4402">
                  <c:v>0.16865838000000027</c:v>
                </c:pt>
                <c:pt idx="4403">
                  <c:v>0.16580322</c:v>
                </c:pt>
                <c:pt idx="4404">
                  <c:v>0.16539534000000031</c:v>
                </c:pt>
                <c:pt idx="4405">
                  <c:v>0.16325397</c:v>
                </c:pt>
                <c:pt idx="4406">
                  <c:v>0.16162245</c:v>
                </c:pt>
                <c:pt idx="4407">
                  <c:v>0.16152047999999997</c:v>
                </c:pt>
                <c:pt idx="4408">
                  <c:v>0.16111259999999997</c:v>
                </c:pt>
                <c:pt idx="4409">
                  <c:v>0.15744168000000058</c:v>
                </c:pt>
                <c:pt idx="4410">
                  <c:v>0.15835941000000034</c:v>
                </c:pt>
                <c:pt idx="4411">
                  <c:v>0.15417864000000001</c:v>
                </c:pt>
                <c:pt idx="4412">
                  <c:v>0.15295500000000034</c:v>
                </c:pt>
                <c:pt idx="4413">
                  <c:v>0.15162939000000031</c:v>
                </c:pt>
                <c:pt idx="4414">
                  <c:v>0.15132348000000043</c:v>
                </c:pt>
                <c:pt idx="4415">
                  <c:v>0.15213924000000034</c:v>
                </c:pt>
                <c:pt idx="4416">
                  <c:v>0.14908014000000031</c:v>
                </c:pt>
                <c:pt idx="4417">
                  <c:v>0.14877423000000034</c:v>
                </c:pt>
                <c:pt idx="4418">
                  <c:v>0.14642891999999999</c:v>
                </c:pt>
                <c:pt idx="4419">
                  <c:v>0.14408361</c:v>
                </c:pt>
                <c:pt idx="4420">
                  <c:v>0.14265602999999988</c:v>
                </c:pt>
                <c:pt idx="4421">
                  <c:v>0.14326785000000031</c:v>
                </c:pt>
                <c:pt idx="4422">
                  <c:v>0.14000481000000001</c:v>
                </c:pt>
                <c:pt idx="4423">
                  <c:v>0.13816935000000027</c:v>
                </c:pt>
                <c:pt idx="4424">
                  <c:v>0.13725161999999988</c:v>
                </c:pt>
                <c:pt idx="4425">
                  <c:v>0.13419251999999987</c:v>
                </c:pt>
                <c:pt idx="4426">
                  <c:v>0.13602797999999997</c:v>
                </c:pt>
                <c:pt idx="4427">
                  <c:v>0.13419251999999987</c:v>
                </c:pt>
                <c:pt idx="4428">
                  <c:v>0.13347872999999988</c:v>
                </c:pt>
                <c:pt idx="4429">
                  <c:v>0.1335807</c:v>
                </c:pt>
                <c:pt idx="4430">
                  <c:v>0.13245903000000034</c:v>
                </c:pt>
                <c:pt idx="4431">
                  <c:v>0.13072554</c:v>
                </c:pt>
                <c:pt idx="4432">
                  <c:v>0.12817629</c:v>
                </c:pt>
                <c:pt idx="4433">
                  <c:v>0.12766643999999999</c:v>
                </c:pt>
                <c:pt idx="4434">
                  <c:v>0.12766643999999999</c:v>
                </c:pt>
                <c:pt idx="4435">
                  <c:v>0.12419946000000009</c:v>
                </c:pt>
                <c:pt idx="4436">
                  <c:v>0.12389355000000017</c:v>
                </c:pt>
                <c:pt idx="4437">
                  <c:v>0.12460734000000002</c:v>
                </c:pt>
                <c:pt idx="4438">
                  <c:v>0.12603491999999997</c:v>
                </c:pt>
                <c:pt idx="4439">
                  <c:v>0.12073248000000014</c:v>
                </c:pt>
                <c:pt idx="4440">
                  <c:v>0.12032460000000016</c:v>
                </c:pt>
                <c:pt idx="4441">
                  <c:v>0.12124233000000002</c:v>
                </c:pt>
                <c:pt idx="4442">
                  <c:v>0.11746944000000002</c:v>
                </c:pt>
                <c:pt idx="4443">
                  <c:v>0.11634777</c:v>
                </c:pt>
                <c:pt idx="4444">
                  <c:v>0.11624580000000002</c:v>
                </c:pt>
                <c:pt idx="4445">
                  <c:v>0.11349261000000002</c:v>
                </c:pt>
                <c:pt idx="4446">
                  <c:v>0.11277882</c:v>
                </c:pt>
                <c:pt idx="4447">
                  <c:v>0.112167</c:v>
                </c:pt>
                <c:pt idx="4448">
                  <c:v>0.11155518</c:v>
                </c:pt>
                <c:pt idx="4449">
                  <c:v>0.10870001999999999</c:v>
                </c:pt>
                <c:pt idx="4450">
                  <c:v>0.10859805000000014</c:v>
                </c:pt>
                <c:pt idx="4451">
                  <c:v>0.10727244000000022</c:v>
                </c:pt>
                <c:pt idx="4452">
                  <c:v>0.10655865</c:v>
                </c:pt>
                <c:pt idx="4453">
                  <c:v>0.10390743</c:v>
                </c:pt>
                <c:pt idx="4454">
                  <c:v>0.10166409000000012</c:v>
                </c:pt>
                <c:pt idx="4455">
                  <c:v>0.10146015000000012</c:v>
                </c:pt>
                <c:pt idx="4456">
                  <c:v>0.10054242000000002</c:v>
                </c:pt>
                <c:pt idx="4457">
                  <c:v>0.10044045</c:v>
                </c:pt>
                <c:pt idx="4458">
                  <c:v>9.7177410000000006E-2</c:v>
                </c:pt>
                <c:pt idx="4459">
                  <c:v>9.6157710000000021E-2</c:v>
                </c:pt>
                <c:pt idx="4460">
                  <c:v>9.7789229999999977E-2</c:v>
                </c:pt>
                <c:pt idx="4461">
                  <c:v>9.4832100000000003E-2</c:v>
                </c:pt>
                <c:pt idx="4462">
                  <c:v>9.5647860000000279E-2</c:v>
                </c:pt>
                <c:pt idx="4463">
                  <c:v>9.3302550000000026E-2</c:v>
                </c:pt>
                <c:pt idx="4464">
                  <c:v>9.0651330000000224E-2</c:v>
                </c:pt>
                <c:pt idx="4465">
                  <c:v>9.0039510000000003E-2</c:v>
                </c:pt>
                <c:pt idx="4466">
                  <c:v>8.8917840000000234E-2</c:v>
                </c:pt>
                <c:pt idx="4467">
                  <c:v>8.6572530000000023E-2</c:v>
                </c:pt>
                <c:pt idx="4468">
                  <c:v>8.5552830000000232E-2</c:v>
                </c:pt>
                <c:pt idx="4469">
                  <c:v>8.6674500000000168E-2</c:v>
                </c:pt>
                <c:pt idx="4470">
                  <c:v>8.4227220000000005E-2</c:v>
                </c:pt>
                <c:pt idx="4471">
                  <c:v>8.2187819999999995E-2</c:v>
                </c:pt>
                <c:pt idx="4472">
                  <c:v>8.1983880000000009E-2</c:v>
                </c:pt>
                <c:pt idx="4473">
                  <c:v>8.0148420000000026E-2</c:v>
                </c:pt>
                <c:pt idx="4474">
                  <c:v>7.8007049999999994E-2</c:v>
                </c:pt>
                <c:pt idx="4475">
                  <c:v>7.5967649999999998E-2</c:v>
                </c:pt>
                <c:pt idx="4476">
                  <c:v>7.504992000000002E-2</c:v>
                </c:pt>
                <c:pt idx="4477">
                  <c:v>7.4030220000000174E-2</c:v>
                </c:pt>
                <c:pt idx="4478">
                  <c:v>7.3010520000000023E-2</c:v>
                </c:pt>
                <c:pt idx="4479">
                  <c:v>7.1378999999999998E-2</c:v>
                </c:pt>
                <c:pt idx="4480">
                  <c:v>7.1990819999999997E-2</c:v>
                </c:pt>
                <c:pt idx="4481">
                  <c:v>7.0053390000000021E-2</c:v>
                </c:pt>
                <c:pt idx="4482">
                  <c:v>6.944156999999998E-2</c:v>
                </c:pt>
                <c:pt idx="4483">
                  <c:v>6.8013990000000149E-2</c:v>
                </c:pt>
                <c:pt idx="4484">
                  <c:v>6.7708080000000156E-2</c:v>
                </c:pt>
                <c:pt idx="4485">
                  <c:v>6.6382469999999999E-2</c:v>
                </c:pt>
                <c:pt idx="4486">
                  <c:v>6.5770650000000014E-2</c:v>
                </c:pt>
                <c:pt idx="4487">
                  <c:v>6.4547010000000002E-2</c:v>
                </c:pt>
                <c:pt idx="4488">
                  <c:v>6.2609579999999998E-2</c:v>
                </c:pt>
                <c:pt idx="4489">
                  <c:v>6.2201700000000013E-2</c:v>
                </c:pt>
                <c:pt idx="4490">
                  <c:v>6.0774120000000022E-2</c:v>
                </c:pt>
                <c:pt idx="4491">
                  <c:v>5.9244570000000003E-2</c:v>
                </c:pt>
                <c:pt idx="4492">
                  <c:v>5.7511079999999999E-2</c:v>
                </c:pt>
                <c:pt idx="4493">
                  <c:v>5.6083500000000001E-2</c:v>
                </c:pt>
                <c:pt idx="4494">
                  <c:v>5.5777590000000099E-2</c:v>
                </c:pt>
                <c:pt idx="4495">
                  <c:v>5.3330309999999999E-2</c:v>
                </c:pt>
                <c:pt idx="4496">
                  <c:v>5.3024399999999985E-2</c:v>
                </c:pt>
                <c:pt idx="4497">
                  <c:v>5.210667000000014E-2</c:v>
                </c:pt>
                <c:pt idx="4498">
                  <c:v>5.0883030000000121E-2</c:v>
                </c:pt>
                <c:pt idx="4499">
                  <c:v>5.0169240000000004E-2</c:v>
                </c:pt>
                <c:pt idx="4500">
                  <c:v>4.9149539999999985E-2</c:v>
                </c:pt>
                <c:pt idx="4501">
                  <c:v>4.6804230000000023E-2</c:v>
                </c:pt>
                <c:pt idx="4502">
                  <c:v>4.6498320000000003E-2</c:v>
                </c:pt>
                <c:pt idx="4503">
                  <c:v>4.5886500000000024E-2</c:v>
                </c:pt>
                <c:pt idx="4504">
                  <c:v>4.4254979999999999E-2</c:v>
                </c:pt>
                <c:pt idx="4505">
                  <c:v>4.2011640000000024E-2</c:v>
                </c:pt>
                <c:pt idx="4506">
                  <c:v>4.1603759999999955E-2</c:v>
                </c:pt>
                <c:pt idx="4507">
                  <c:v>4.0788000000000033E-2</c:v>
                </c:pt>
                <c:pt idx="4508">
                  <c:v>4.1195879999999956E-2</c:v>
                </c:pt>
                <c:pt idx="4509">
                  <c:v>3.925845E-2</c:v>
                </c:pt>
                <c:pt idx="4510">
                  <c:v>3.7321020000000003E-2</c:v>
                </c:pt>
                <c:pt idx="4511">
                  <c:v>3.6607230000000067E-2</c:v>
                </c:pt>
                <c:pt idx="4512">
                  <c:v>3.6301320000000012E-2</c:v>
                </c:pt>
                <c:pt idx="4513">
                  <c:v>3.3650100000000002E-2</c:v>
                </c:pt>
                <c:pt idx="4514">
                  <c:v>3.2120549999999998E-2</c:v>
                </c:pt>
                <c:pt idx="4515">
                  <c:v>3.2222519999999998E-2</c:v>
                </c:pt>
                <c:pt idx="4516">
                  <c:v>3.1100850000000006E-2</c:v>
                </c:pt>
                <c:pt idx="4517">
                  <c:v>2.9775240000000053E-2</c:v>
                </c:pt>
                <c:pt idx="4518">
                  <c:v>2.7225990000000012E-2</c:v>
                </c:pt>
                <c:pt idx="4519">
                  <c:v>2.6410230000000048E-2</c:v>
                </c:pt>
                <c:pt idx="4520">
                  <c:v>2.6410230000000048E-2</c:v>
                </c:pt>
                <c:pt idx="4521">
                  <c:v>2.4676739999999999E-2</c:v>
                </c:pt>
                <c:pt idx="4522">
                  <c:v>2.3147190000000002E-2</c:v>
                </c:pt>
                <c:pt idx="4523">
                  <c:v>2.182158E-2</c:v>
                </c:pt>
                <c:pt idx="4524">
                  <c:v>2.2331429999999999E-2</c:v>
                </c:pt>
                <c:pt idx="4525">
                  <c:v>2.1005820000000012E-2</c:v>
                </c:pt>
                <c:pt idx="4526">
                  <c:v>1.8864450000000036E-2</c:v>
                </c:pt>
                <c:pt idx="4527">
                  <c:v>1.7028990000000001E-2</c:v>
                </c:pt>
                <c:pt idx="4528">
                  <c:v>1.73349E-2</c:v>
                </c:pt>
                <c:pt idx="4529">
                  <c:v>1.5601410000000001E-2</c:v>
                </c:pt>
                <c:pt idx="4530">
                  <c:v>1.3867920000000021E-2</c:v>
                </c:pt>
                <c:pt idx="4531">
                  <c:v>1.284822E-2</c:v>
                </c:pt>
              </c:numCache>
            </c:numRef>
          </c:val>
        </c:ser>
        <c:marker val="1"/>
        <c:axId val="55379840"/>
        <c:axId val="55381376"/>
      </c:lineChart>
      <c:catAx>
        <c:axId val="55379840"/>
        <c:scaling>
          <c:orientation val="minMax"/>
        </c:scaling>
        <c:axPos val="b"/>
        <c:numFmt formatCode="hh:mm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55381376"/>
        <c:crosses val="autoZero"/>
        <c:auto val="1"/>
        <c:lblAlgn val="ctr"/>
        <c:lblOffset val="100"/>
        <c:tickLblSkip val="227"/>
        <c:tickMarkSkip val="1"/>
      </c:catAx>
      <c:valAx>
        <c:axId val="5538137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5537984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4.4925161291370905E-2"/>
          <c:y val="5.8510714281076424E-2"/>
          <c:w val="0.22961749104478471"/>
          <c:h val="5.8510714281076424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Palier </a:t>
            </a:r>
            <a:r>
              <a:rPr lang="fr-FR" smtClean="0"/>
              <a:t>6 juin 2008</a:t>
            </a:r>
            <a:endParaRPr lang="fr-FR"/>
          </a:p>
        </c:rich>
      </c:tx>
      <c:layout>
        <c:manualLayout>
          <c:xMode val="edge"/>
          <c:yMode val="edge"/>
          <c:x val="0.40429373418434689"/>
          <c:y val="3.583067588093561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8390068053713031E-2"/>
          <c:y val="0.20195471860163661"/>
          <c:w val="0.84794349559018112"/>
          <c:h val="0.64495216585683957"/>
        </c:manualLayout>
      </c:layout>
      <c:lineChart>
        <c:grouping val="standard"/>
        <c:ser>
          <c:idx val="0"/>
          <c:order val="0"/>
          <c:tx>
            <c:strRef>
              <c:f>Feuil1!$G$1</c:f>
              <c:strCache>
                <c:ptCount val="1"/>
                <c:pt idx="0">
                  <c:v>Hauteur d'eau (m)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Feuil1!$A$2:$A$59</c:f>
              <c:numCache>
                <c:formatCode>hh:mm</c:formatCode>
                <c:ptCount val="58"/>
                <c:pt idx="0">
                  <c:v>39605.113399768517</c:v>
                </c:pt>
                <c:pt idx="1">
                  <c:v>39605.114094155091</c:v>
                </c:pt>
                <c:pt idx="2">
                  <c:v>39605.114788541599</c:v>
                </c:pt>
                <c:pt idx="3">
                  <c:v>39605.115482928224</c:v>
                </c:pt>
                <c:pt idx="4">
                  <c:v>39605.116177314812</c:v>
                </c:pt>
                <c:pt idx="5">
                  <c:v>39605.116871701386</c:v>
                </c:pt>
                <c:pt idx="6">
                  <c:v>39605.11756608796</c:v>
                </c:pt>
                <c:pt idx="7">
                  <c:v>39605.118260474621</c:v>
                </c:pt>
                <c:pt idx="8">
                  <c:v>39605.118954861115</c:v>
                </c:pt>
                <c:pt idx="9">
                  <c:v>39605.119649247688</c:v>
                </c:pt>
                <c:pt idx="10">
                  <c:v>39605.120343634175</c:v>
                </c:pt>
                <c:pt idx="11">
                  <c:v>39605.121038020836</c:v>
                </c:pt>
                <c:pt idx="12">
                  <c:v>39605.121732407351</c:v>
                </c:pt>
                <c:pt idx="13">
                  <c:v>39605.122426793976</c:v>
                </c:pt>
                <c:pt idx="14">
                  <c:v>39605.123121180477</c:v>
                </c:pt>
                <c:pt idx="15">
                  <c:v>39605.123815567124</c:v>
                </c:pt>
                <c:pt idx="16">
                  <c:v>39605.124509953705</c:v>
                </c:pt>
                <c:pt idx="17">
                  <c:v>39605.125204340278</c:v>
                </c:pt>
                <c:pt idx="18">
                  <c:v>39605.125898726852</c:v>
                </c:pt>
                <c:pt idx="19">
                  <c:v>39605.126593113426</c:v>
                </c:pt>
                <c:pt idx="20">
                  <c:v>39605.127287499992</c:v>
                </c:pt>
                <c:pt idx="21">
                  <c:v>39605.127981886515</c:v>
                </c:pt>
                <c:pt idx="22">
                  <c:v>39605.128676273147</c:v>
                </c:pt>
                <c:pt idx="23">
                  <c:v>39605.129370659633</c:v>
                </c:pt>
                <c:pt idx="24">
                  <c:v>39605.130065046294</c:v>
                </c:pt>
                <c:pt idx="25">
                  <c:v>39605.130759432868</c:v>
                </c:pt>
                <c:pt idx="26">
                  <c:v>39605.131453819355</c:v>
                </c:pt>
                <c:pt idx="27">
                  <c:v>39605.132148206016</c:v>
                </c:pt>
                <c:pt idx="28">
                  <c:v>39605.132842592589</c:v>
                </c:pt>
                <c:pt idx="29">
                  <c:v>39605.133536979163</c:v>
                </c:pt>
                <c:pt idx="30">
                  <c:v>39605.134231365744</c:v>
                </c:pt>
                <c:pt idx="31">
                  <c:v>39605.134925752274</c:v>
                </c:pt>
                <c:pt idx="32">
                  <c:v>39605.135620138884</c:v>
                </c:pt>
                <c:pt idx="33">
                  <c:v>39605.136314525465</c:v>
                </c:pt>
                <c:pt idx="34">
                  <c:v>39605.137008912025</c:v>
                </c:pt>
                <c:pt idx="35">
                  <c:v>39605.137703298606</c:v>
                </c:pt>
                <c:pt idx="36">
                  <c:v>39605.138397685187</c:v>
                </c:pt>
                <c:pt idx="37">
                  <c:v>39605.139092071724</c:v>
                </c:pt>
                <c:pt idx="38">
                  <c:v>39605.139786458334</c:v>
                </c:pt>
                <c:pt idx="39">
                  <c:v>39605.140480844908</c:v>
                </c:pt>
                <c:pt idx="40">
                  <c:v>39605.141175231474</c:v>
                </c:pt>
                <c:pt idx="41">
                  <c:v>39605.141869618055</c:v>
                </c:pt>
                <c:pt idx="42">
                  <c:v>39605.142564004629</c:v>
                </c:pt>
                <c:pt idx="43">
                  <c:v>39605.143258391203</c:v>
                </c:pt>
                <c:pt idx="44">
                  <c:v>39605.143952777777</c:v>
                </c:pt>
                <c:pt idx="45">
                  <c:v>39605.14464716435</c:v>
                </c:pt>
                <c:pt idx="46">
                  <c:v>39605.145341550924</c:v>
                </c:pt>
                <c:pt idx="47">
                  <c:v>39605.146035937498</c:v>
                </c:pt>
                <c:pt idx="48">
                  <c:v>39605.146730324093</c:v>
                </c:pt>
                <c:pt idx="49">
                  <c:v>39605.147424710558</c:v>
                </c:pt>
                <c:pt idx="50">
                  <c:v>39605.148119097219</c:v>
                </c:pt>
                <c:pt idx="51">
                  <c:v>39605.148813483793</c:v>
                </c:pt>
                <c:pt idx="52">
                  <c:v>39605.149507870381</c:v>
                </c:pt>
                <c:pt idx="53">
                  <c:v>39605.150202257013</c:v>
                </c:pt>
                <c:pt idx="54">
                  <c:v>39605.150896643543</c:v>
                </c:pt>
                <c:pt idx="55">
                  <c:v>39605.151591030095</c:v>
                </c:pt>
                <c:pt idx="56">
                  <c:v>39605.152285416669</c:v>
                </c:pt>
                <c:pt idx="57">
                  <c:v>39605.152979803235</c:v>
                </c:pt>
              </c:numCache>
            </c:numRef>
          </c:cat>
          <c:val>
            <c:numRef>
              <c:f>Feuil1!$G$2:$G$59</c:f>
              <c:numCache>
                <c:formatCode>General</c:formatCode>
                <c:ptCount val="58"/>
                <c:pt idx="0">
                  <c:v>2.1868486199999957</c:v>
                </c:pt>
                <c:pt idx="1">
                  <c:v>2.1824639099999987</c:v>
                </c:pt>
                <c:pt idx="2">
                  <c:v>2.1792008699999998</c:v>
                </c:pt>
                <c:pt idx="3">
                  <c:v>2.1766516199999977</c:v>
                </c:pt>
                <c:pt idx="4">
                  <c:v>2.1763457099999997</c:v>
                </c:pt>
                <c:pt idx="5">
                  <c:v>2.17471419</c:v>
                </c:pt>
                <c:pt idx="6">
                  <c:v>2.1738984299999977</c:v>
                </c:pt>
                <c:pt idx="7">
                  <c:v>2.1738984299999977</c:v>
                </c:pt>
                <c:pt idx="8">
                  <c:v>2.1738984299999977</c:v>
                </c:pt>
                <c:pt idx="9">
                  <c:v>2.1728787299999968</c:v>
                </c:pt>
                <c:pt idx="10">
                  <c:v>2.1733885800000001</c:v>
                </c:pt>
                <c:pt idx="11">
                  <c:v>2.1726747899999999</c:v>
                </c:pt>
                <c:pt idx="12">
                  <c:v>2.1709413</c:v>
                </c:pt>
                <c:pt idx="13">
                  <c:v>2.1715531199999987</c:v>
                </c:pt>
                <c:pt idx="14">
                  <c:v>2.1696156899999997</c:v>
                </c:pt>
                <c:pt idx="15">
                  <c:v>2.1713491799999987</c:v>
                </c:pt>
                <c:pt idx="16">
                  <c:v>2.1680861400000002</c:v>
                </c:pt>
                <c:pt idx="17">
                  <c:v>2.1701255399999999</c:v>
                </c:pt>
                <c:pt idx="18">
                  <c:v>2.1691058399999998</c:v>
                </c:pt>
                <c:pt idx="19">
                  <c:v>2.1693097800000012</c:v>
                </c:pt>
                <c:pt idx="20">
                  <c:v>2.1706353899999997</c:v>
                </c:pt>
                <c:pt idx="21">
                  <c:v>2.1684940200000002</c:v>
                </c:pt>
                <c:pt idx="22">
                  <c:v>2.1709413</c:v>
                </c:pt>
                <c:pt idx="23">
                  <c:v>2.1682900800000002</c:v>
                </c:pt>
                <c:pt idx="24">
                  <c:v>2.1678822000000002</c:v>
                </c:pt>
                <c:pt idx="25">
                  <c:v>2.1674743200000002</c:v>
                </c:pt>
                <c:pt idx="26">
                  <c:v>2.1669644699999999</c:v>
                </c:pt>
                <c:pt idx="27">
                  <c:v>2.1690038700000001</c:v>
                </c:pt>
                <c:pt idx="28">
                  <c:v>2.16859599</c:v>
                </c:pt>
                <c:pt idx="29">
                  <c:v>2.1677802300000035</c:v>
                </c:pt>
                <c:pt idx="30">
                  <c:v>2.1671684099999999</c:v>
                </c:pt>
                <c:pt idx="31">
                  <c:v>2.1671684099999999</c:v>
                </c:pt>
                <c:pt idx="32">
                  <c:v>2.1659447700000012</c:v>
                </c:pt>
                <c:pt idx="33">
                  <c:v>2.1676782600000002</c:v>
                </c:pt>
                <c:pt idx="34">
                  <c:v>2.1651290100000002</c:v>
                </c:pt>
                <c:pt idx="35">
                  <c:v>2.1699216000000012</c:v>
                </c:pt>
                <c:pt idx="36">
                  <c:v>2.1665565899999999</c:v>
                </c:pt>
                <c:pt idx="37">
                  <c:v>2.1695137200000012</c:v>
                </c:pt>
                <c:pt idx="38">
                  <c:v>2.1680861400000002</c:v>
                </c:pt>
                <c:pt idx="39">
                  <c:v>2.1690038700000001</c:v>
                </c:pt>
                <c:pt idx="40">
                  <c:v>2.1691058399999998</c:v>
                </c:pt>
                <c:pt idx="41">
                  <c:v>2.1666585599999997</c:v>
                </c:pt>
                <c:pt idx="42">
                  <c:v>2.1669644699999999</c:v>
                </c:pt>
                <c:pt idx="43">
                  <c:v>2.1673723500000035</c:v>
                </c:pt>
                <c:pt idx="44">
                  <c:v>2.1691058399999998</c:v>
                </c:pt>
                <c:pt idx="45">
                  <c:v>2.1682900800000002</c:v>
                </c:pt>
                <c:pt idx="46">
                  <c:v>2.1684940200000002</c:v>
                </c:pt>
                <c:pt idx="47">
                  <c:v>2.1665565899999999</c:v>
                </c:pt>
                <c:pt idx="48">
                  <c:v>2.1675762900000035</c:v>
                </c:pt>
                <c:pt idx="49">
                  <c:v>2.1663526499999999</c:v>
                </c:pt>
                <c:pt idx="50">
                  <c:v>2.1467744099999999</c:v>
                </c:pt>
                <c:pt idx="51">
                  <c:v>2.1449389500000002</c:v>
                </c:pt>
                <c:pt idx="52">
                  <c:v>2.1335183099999999</c:v>
                </c:pt>
                <c:pt idx="53">
                  <c:v>2.1288276900000001</c:v>
                </c:pt>
                <c:pt idx="54">
                  <c:v>2.11771296</c:v>
                </c:pt>
                <c:pt idx="55">
                  <c:v>2.1100652099999997</c:v>
                </c:pt>
                <c:pt idx="56">
                  <c:v>2.10149973</c:v>
                </c:pt>
                <c:pt idx="57">
                  <c:v>2.0934440999999997</c:v>
                </c:pt>
              </c:numCache>
            </c:numRef>
          </c:val>
        </c:ser>
        <c:marker val="1"/>
        <c:axId val="55388416"/>
        <c:axId val="55415168"/>
      </c:lineChart>
      <c:catAx>
        <c:axId val="55388416"/>
        <c:scaling>
          <c:orientation val="minMax"/>
        </c:scaling>
        <c:axPos val="b"/>
        <c:numFmt formatCode="hh:mm" sourceLinked="1"/>
        <c:tickLblPos val="nextTo"/>
        <c:spPr>
          <a:ln w="9525">
            <a:noFill/>
          </a:ln>
        </c:spPr>
        <c:txPr>
          <a:bodyPr rot="-540000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55415168"/>
        <c:crosses val="autoZero"/>
        <c:auto val="1"/>
        <c:lblAlgn val="ctr"/>
        <c:lblOffset val="100"/>
        <c:tickLblSkip val="3"/>
        <c:tickMarkSkip val="1"/>
      </c:catAx>
      <c:valAx>
        <c:axId val="5541516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5538841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4.8300578862731799E-2"/>
          <c:y val="5.5374680906900516E-2"/>
          <c:w val="0.25223635628315377"/>
          <c:h val="7.166135176187105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Palier </a:t>
            </a:r>
            <a:r>
              <a:rPr lang="fr-FR" smtClean="0"/>
              <a:t>12 juin 2008</a:t>
            </a:r>
            <a:endParaRPr lang="fr-FR"/>
          </a:p>
        </c:rich>
      </c:tx>
      <c:layout>
        <c:manualLayout>
          <c:xMode val="edge"/>
          <c:yMode val="edge"/>
          <c:x val="0.39873499871233581"/>
          <c:y val="3.492074318186751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970486737059004"/>
          <c:y val="0.1650798768597373"/>
          <c:w val="0.83544475920679884"/>
          <c:h val="0.67936718553814968"/>
        </c:manualLayout>
      </c:layout>
      <c:lineChart>
        <c:grouping val="standard"/>
        <c:ser>
          <c:idx val="0"/>
          <c:order val="0"/>
          <c:tx>
            <c:strRef>
              <c:f>Feuil1!$G$1</c:f>
              <c:strCache>
                <c:ptCount val="1"/>
                <c:pt idx="0">
                  <c:v>Hauteur d'eau (m)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Feuil1!$A$2:$A$66</c:f>
              <c:numCache>
                <c:formatCode>hh:mm</c:formatCode>
                <c:ptCount val="65"/>
                <c:pt idx="0">
                  <c:v>39611.355935069441</c:v>
                </c:pt>
                <c:pt idx="1">
                  <c:v>39611.356629456131</c:v>
                </c:pt>
                <c:pt idx="2">
                  <c:v>39611.357323842603</c:v>
                </c:pt>
                <c:pt idx="3">
                  <c:v>39611.358018229294</c:v>
                </c:pt>
                <c:pt idx="4">
                  <c:v>39611.358712615744</c:v>
                </c:pt>
                <c:pt idx="5">
                  <c:v>39611.359407002317</c:v>
                </c:pt>
                <c:pt idx="6">
                  <c:v>39611.360101388891</c:v>
                </c:pt>
                <c:pt idx="7">
                  <c:v>39611.360795775465</c:v>
                </c:pt>
                <c:pt idx="8">
                  <c:v>39611.361490162024</c:v>
                </c:pt>
                <c:pt idx="9">
                  <c:v>39611.362184548605</c:v>
                </c:pt>
                <c:pt idx="10">
                  <c:v>39611.362878935193</c:v>
                </c:pt>
                <c:pt idx="11">
                  <c:v>39611.36357332176</c:v>
                </c:pt>
                <c:pt idx="12">
                  <c:v>39611.364267708341</c:v>
                </c:pt>
                <c:pt idx="13">
                  <c:v>39611.364962094965</c:v>
                </c:pt>
                <c:pt idx="14">
                  <c:v>39611.365656481481</c:v>
                </c:pt>
                <c:pt idx="15">
                  <c:v>39611.366350868062</c:v>
                </c:pt>
                <c:pt idx="16">
                  <c:v>39611.367045254628</c:v>
                </c:pt>
                <c:pt idx="17">
                  <c:v>39611.367739641195</c:v>
                </c:pt>
                <c:pt idx="18">
                  <c:v>39611.368434027783</c:v>
                </c:pt>
                <c:pt idx="19">
                  <c:v>39611.36912841435</c:v>
                </c:pt>
                <c:pt idx="20">
                  <c:v>39611.369822800923</c:v>
                </c:pt>
                <c:pt idx="21">
                  <c:v>39611.370517187584</c:v>
                </c:pt>
                <c:pt idx="22">
                  <c:v>39611.371211574093</c:v>
                </c:pt>
                <c:pt idx="23">
                  <c:v>39611.371905960594</c:v>
                </c:pt>
                <c:pt idx="24">
                  <c:v>39611.372600347233</c:v>
                </c:pt>
                <c:pt idx="25">
                  <c:v>39611.373294733785</c:v>
                </c:pt>
                <c:pt idx="26">
                  <c:v>39611.373989120373</c:v>
                </c:pt>
                <c:pt idx="27">
                  <c:v>39611.374683506947</c:v>
                </c:pt>
                <c:pt idx="28">
                  <c:v>39611.375377893542</c:v>
                </c:pt>
                <c:pt idx="29">
                  <c:v>39611.376072280153</c:v>
                </c:pt>
                <c:pt idx="30">
                  <c:v>39611.376766666654</c:v>
                </c:pt>
                <c:pt idx="31">
                  <c:v>39611.377461053184</c:v>
                </c:pt>
                <c:pt idx="32">
                  <c:v>39611.378155439874</c:v>
                </c:pt>
                <c:pt idx="33">
                  <c:v>39611.378849826469</c:v>
                </c:pt>
                <c:pt idx="34">
                  <c:v>39611.379544212963</c:v>
                </c:pt>
                <c:pt idx="35">
                  <c:v>39611.380238599639</c:v>
                </c:pt>
                <c:pt idx="36">
                  <c:v>39611.380932986191</c:v>
                </c:pt>
                <c:pt idx="37">
                  <c:v>39611.381627372692</c:v>
                </c:pt>
                <c:pt idx="38">
                  <c:v>39611.382321759258</c:v>
                </c:pt>
                <c:pt idx="39">
                  <c:v>39611.383016145905</c:v>
                </c:pt>
                <c:pt idx="40">
                  <c:v>39611.383710532406</c:v>
                </c:pt>
                <c:pt idx="41">
                  <c:v>39611.384404919001</c:v>
                </c:pt>
                <c:pt idx="42">
                  <c:v>39611.385099305611</c:v>
                </c:pt>
                <c:pt idx="43">
                  <c:v>39611.385793692141</c:v>
                </c:pt>
                <c:pt idx="44">
                  <c:v>39611.386488078759</c:v>
                </c:pt>
                <c:pt idx="45">
                  <c:v>39611.387182465274</c:v>
                </c:pt>
                <c:pt idx="46">
                  <c:v>39611.387876851863</c:v>
                </c:pt>
                <c:pt idx="47">
                  <c:v>39611.388571238545</c:v>
                </c:pt>
                <c:pt idx="48">
                  <c:v>39611.389265625003</c:v>
                </c:pt>
                <c:pt idx="49">
                  <c:v>39611.389960011576</c:v>
                </c:pt>
                <c:pt idx="50">
                  <c:v>39611.390654398238</c:v>
                </c:pt>
                <c:pt idx="51">
                  <c:v>39611.391348784724</c:v>
                </c:pt>
                <c:pt idx="52">
                  <c:v>39611.392043171276</c:v>
                </c:pt>
                <c:pt idx="53">
                  <c:v>39611.392737557871</c:v>
                </c:pt>
                <c:pt idx="54">
                  <c:v>39611.393431944445</c:v>
                </c:pt>
                <c:pt idx="55">
                  <c:v>39611.394126331004</c:v>
                </c:pt>
                <c:pt idx="56">
                  <c:v>39611.394820717585</c:v>
                </c:pt>
                <c:pt idx="57">
                  <c:v>39611.395515104203</c:v>
                </c:pt>
                <c:pt idx="58">
                  <c:v>39611.39620949082</c:v>
                </c:pt>
                <c:pt idx="59">
                  <c:v>39611.396903877314</c:v>
                </c:pt>
                <c:pt idx="60">
                  <c:v>39611.397598263888</c:v>
                </c:pt>
                <c:pt idx="61">
                  <c:v>39611.398292650461</c:v>
                </c:pt>
                <c:pt idx="62">
                  <c:v>39611.398987037035</c:v>
                </c:pt>
                <c:pt idx="63">
                  <c:v>39611.399681423594</c:v>
                </c:pt>
                <c:pt idx="64">
                  <c:v>39611.400375810183</c:v>
                </c:pt>
              </c:numCache>
            </c:numRef>
          </c:cat>
          <c:val>
            <c:numRef>
              <c:f>Feuil1!$G$2:$G$66</c:f>
              <c:numCache>
                <c:formatCode>General</c:formatCode>
                <c:ptCount val="65"/>
                <c:pt idx="0">
                  <c:v>2.2500700199999999</c:v>
                </c:pt>
                <c:pt idx="1">
                  <c:v>2.2395671099999999</c:v>
                </c:pt>
                <c:pt idx="2">
                  <c:v>2.2311036</c:v>
                </c:pt>
                <c:pt idx="3">
                  <c:v>2.2200908400000046</c:v>
                </c:pt>
                <c:pt idx="4">
                  <c:v>2.2099958100000001</c:v>
                </c:pt>
                <c:pt idx="5">
                  <c:v>2.2030618500000045</c:v>
                </c:pt>
                <c:pt idx="6">
                  <c:v>2.1983712300000002</c:v>
                </c:pt>
                <c:pt idx="7">
                  <c:v>2.1907234799999999</c:v>
                </c:pt>
                <c:pt idx="8">
                  <c:v>2.1865427099999999</c:v>
                </c:pt>
                <c:pt idx="9">
                  <c:v>2.1839934600000035</c:v>
                </c:pt>
                <c:pt idx="10">
                  <c:v>2.1806284499999999</c:v>
                </c:pt>
                <c:pt idx="11">
                  <c:v>2.1792008699999998</c:v>
                </c:pt>
                <c:pt idx="12">
                  <c:v>2.1793028400000001</c:v>
                </c:pt>
                <c:pt idx="13">
                  <c:v>2.1793028400000001</c:v>
                </c:pt>
                <c:pt idx="14">
                  <c:v>2.17869102</c:v>
                </c:pt>
                <c:pt idx="15">
                  <c:v>2.1771614700000002</c:v>
                </c:pt>
                <c:pt idx="16">
                  <c:v>2.1785890500000002</c:v>
                </c:pt>
                <c:pt idx="17">
                  <c:v>2.17532601</c:v>
                </c:pt>
                <c:pt idx="18">
                  <c:v>2.17848708</c:v>
                </c:pt>
                <c:pt idx="19">
                  <c:v>2.17532601</c:v>
                </c:pt>
                <c:pt idx="20">
                  <c:v>2.1748161599999998</c:v>
                </c:pt>
                <c:pt idx="21">
                  <c:v>2.1745102500000035</c:v>
                </c:pt>
                <c:pt idx="22">
                  <c:v>2.1793028400000001</c:v>
                </c:pt>
                <c:pt idx="23">
                  <c:v>2.1760397999999999</c:v>
                </c:pt>
                <c:pt idx="24">
                  <c:v>2.1764476799999977</c:v>
                </c:pt>
                <c:pt idx="25">
                  <c:v>2.1720629699999967</c:v>
                </c:pt>
                <c:pt idx="26">
                  <c:v>2.1749181299999987</c:v>
                </c:pt>
                <c:pt idx="27">
                  <c:v>2.1716550899999967</c:v>
                </c:pt>
                <c:pt idx="28">
                  <c:v>2.1723688799999987</c:v>
                </c:pt>
                <c:pt idx="29">
                  <c:v>2.1742043400000002</c:v>
                </c:pt>
                <c:pt idx="30">
                  <c:v>2.1724708499999998</c:v>
                </c:pt>
                <c:pt idx="31">
                  <c:v>2.1756319199999998</c:v>
                </c:pt>
                <c:pt idx="32">
                  <c:v>2.1737964600000002</c:v>
                </c:pt>
                <c:pt idx="33">
                  <c:v>2.17410237</c:v>
                </c:pt>
                <c:pt idx="34">
                  <c:v>2.1729807000000001</c:v>
                </c:pt>
                <c:pt idx="35">
                  <c:v>2.1698196299999997</c:v>
                </c:pt>
                <c:pt idx="36">
                  <c:v>2.1766516199999977</c:v>
                </c:pt>
                <c:pt idx="37">
                  <c:v>2.1736944899999999</c:v>
                </c:pt>
                <c:pt idx="38">
                  <c:v>2.171961</c:v>
                </c:pt>
                <c:pt idx="39">
                  <c:v>2.1708393299999997</c:v>
                </c:pt>
                <c:pt idx="40">
                  <c:v>2.1744082799999997</c:v>
                </c:pt>
                <c:pt idx="41">
                  <c:v>2.1713491799999987</c:v>
                </c:pt>
                <c:pt idx="42">
                  <c:v>2.1734905500000012</c:v>
                </c:pt>
                <c:pt idx="43">
                  <c:v>2.1746122199999998</c:v>
                </c:pt>
                <c:pt idx="44">
                  <c:v>2.17114524</c:v>
                </c:pt>
                <c:pt idx="45">
                  <c:v>2.1750200999999998</c:v>
                </c:pt>
                <c:pt idx="46">
                  <c:v>2.1715531199999987</c:v>
                </c:pt>
                <c:pt idx="47">
                  <c:v>2.171961</c:v>
                </c:pt>
                <c:pt idx="48">
                  <c:v>2.1708393299999997</c:v>
                </c:pt>
                <c:pt idx="49">
                  <c:v>2.1734905500000012</c:v>
                </c:pt>
                <c:pt idx="50">
                  <c:v>2.1716550899999967</c:v>
                </c:pt>
                <c:pt idx="51">
                  <c:v>2.1746122199999998</c:v>
                </c:pt>
                <c:pt idx="52">
                  <c:v>2.1730826699999999</c:v>
                </c:pt>
                <c:pt idx="53">
                  <c:v>2.1704314500000002</c:v>
                </c:pt>
                <c:pt idx="54">
                  <c:v>2.1713491799999987</c:v>
                </c:pt>
                <c:pt idx="55">
                  <c:v>2.1675762900000035</c:v>
                </c:pt>
                <c:pt idx="56">
                  <c:v>2.1523827600000001</c:v>
                </c:pt>
                <c:pt idx="57">
                  <c:v>2.1514650299999967</c:v>
                </c:pt>
                <c:pt idx="58">
                  <c:v>2.1393306000000001</c:v>
                </c:pt>
                <c:pt idx="59">
                  <c:v>2.1322946699999998</c:v>
                </c:pt>
                <c:pt idx="60">
                  <c:v>2.1242390400000035</c:v>
                </c:pt>
                <c:pt idx="61">
                  <c:v>2.1133282500000012</c:v>
                </c:pt>
                <c:pt idx="62">
                  <c:v>2.1057824699999999</c:v>
                </c:pt>
                <c:pt idx="63">
                  <c:v>2.0960953199999977</c:v>
                </c:pt>
                <c:pt idx="64">
                  <c:v>2.0885495399999998</c:v>
                </c:pt>
              </c:numCache>
            </c:numRef>
          </c:val>
        </c:ser>
        <c:marker val="1"/>
        <c:axId val="55422336"/>
        <c:axId val="55453184"/>
      </c:lineChart>
      <c:catAx>
        <c:axId val="55422336"/>
        <c:scaling>
          <c:orientation val="minMax"/>
        </c:scaling>
        <c:axPos val="b"/>
        <c:numFmt formatCode="hh:mm" sourceLinked="1"/>
        <c:tickLblPos val="nextTo"/>
        <c:spPr>
          <a:ln w="9525">
            <a:noFill/>
          </a:ln>
        </c:spPr>
        <c:txPr>
          <a:bodyPr rot="-540000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55453184"/>
        <c:crosses val="autoZero"/>
        <c:auto val="1"/>
        <c:lblAlgn val="ctr"/>
        <c:lblOffset val="100"/>
        <c:tickLblSkip val="4"/>
        <c:tickMarkSkip val="1"/>
      </c:catAx>
      <c:valAx>
        <c:axId val="5545318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5542233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4.0084470770023181E-2"/>
          <c:y val="5.3968421281067963E-2"/>
          <c:w val="0.26160391449909864"/>
          <c:h val="6.3492260330668335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Palier </a:t>
            </a:r>
            <a:r>
              <a:rPr lang="fr-FR" smtClean="0"/>
              <a:t>18 juin 2008</a:t>
            </a:r>
            <a:endParaRPr lang="fr-FR"/>
          </a:p>
        </c:rich>
      </c:tx>
      <c:layout>
        <c:manualLayout>
          <c:xMode val="edge"/>
          <c:yMode val="edge"/>
          <c:x val="0.39928092618955113"/>
          <c:y val="3.666678602469409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8920950182096068E-2"/>
          <c:y val="0.17666724175534462"/>
          <c:w val="0.87769861252478065"/>
          <c:h val="0.64333542752418083"/>
        </c:manualLayout>
      </c:layout>
      <c:lineChart>
        <c:grouping val="standard"/>
        <c:ser>
          <c:idx val="0"/>
          <c:order val="0"/>
          <c:tx>
            <c:strRef>
              <c:f>Feuil1!$G$1</c:f>
              <c:strCache>
                <c:ptCount val="1"/>
                <c:pt idx="0">
                  <c:v>Hauteur d'eau (m)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Feuil1!$A$2:$A$62</c:f>
              <c:numCache>
                <c:formatCode>hh:mm</c:formatCode>
                <c:ptCount val="61"/>
                <c:pt idx="0">
                  <c:v>39617.771372627234</c:v>
                </c:pt>
                <c:pt idx="1">
                  <c:v>39617.77206701383</c:v>
                </c:pt>
                <c:pt idx="2">
                  <c:v>39617.772761400454</c:v>
                </c:pt>
                <c:pt idx="3">
                  <c:v>39617.773455786984</c:v>
                </c:pt>
                <c:pt idx="4">
                  <c:v>39617.774150173595</c:v>
                </c:pt>
                <c:pt idx="5">
                  <c:v>39617.774844560176</c:v>
                </c:pt>
                <c:pt idx="6">
                  <c:v>39617.775538946793</c:v>
                </c:pt>
                <c:pt idx="7">
                  <c:v>39617.77623333333</c:v>
                </c:pt>
                <c:pt idx="8">
                  <c:v>39617.776927719904</c:v>
                </c:pt>
                <c:pt idx="9">
                  <c:v>39617.777622106485</c:v>
                </c:pt>
                <c:pt idx="10">
                  <c:v>39617.778316493117</c:v>
                </c:pt>
                <c:pt idx="11">
                  <c:v>39617.779010879625</c:v>
                </c:pt>
                <c:pt idx="12">
                  <c:v>39617.779705266184</c:v>
                </c:pt>
                <c:pt idx="13">
                  <c:v>39617.78039965278</c:v>
                </c:pt>
                <c:pt idx="14">
                  <c:v>39617.781094039354</c:v>
                </c:pt>
                <c:pt idx="15">
                  <c:v>39617.781788425928</c:v>
                </c:pt>
                <c:pt idx="16">
                  <c:v>39617.782482812443</c:v>
                </c:pt>
                <c:pt idx="17">
                  <c:v>39617.783177199082</c:v>
                </c:pt>
                <c:pt idx="18">
                  <c:v>39617.783871585576</c:v>
                </c:pt>
                <c:pt idx="19">
                  <c:v>39617.784565972222</c:v>
                </c:pt>
                <c:pt idx="20">
                  <c:v>39617.785260358796</c:v>
                </c:pt>
                <c:pt idx="21">
                  <c:v>39617.78595474537</c:v>
                </c:pt>
                <c:pt idx="22">
                  <c:v>39617.786649131944</c:v>
                </c:pt>
                <c:pt idx="23">
                  <c:v>39617.787343518474</c:v>
                </c:pt>
                <c:pt idx="24">
                  <c:v>39617.788037905091</c:v>
                </c:pt>
                <c:pt idx="25">
                  <c:v>39617.788732291665</c:v>
                </c:pt>
                <c:pt idx="26">
                  <c:v>39617.789426678224</c:v>
                </c:pt>
                <c:pt idx="27">
                  <c:v>39617.790121064703</c:v>
                </c:pt>
                <c:pt idx="28">
                  <c:v>39617.790815451386</c:v>
                </c:pt>
                <c:pt idx="29">
                  <c:v>39617.791509837924</c:v>
                </c:pt>
                <c:pt idx="30">
                  <c:v>39617.792204224541</c:v>
                </c:pt>
                <c:pt idx="31">
                  <c:v>39617.792898611049</c:v>
                </c:pt>
                <c:pt idx="32">
                  <c:v>39617.793592997674</c:v>
                </c:pt>
                <c:pt idx="33">
                  <c:v>39617.794287384255</c:v>
                </c:pt>
                <c:pt idx="34">
                  <c:v>39617.79498177077</c:v>
                </c:pt>
                <c:pt idx="35">
                  <c:v>39617.795676157351</c:v>
                </c:pt>
                <c:pt idx="36">
                  <c:v>39617.796370543976</c:v>
                </c:pt>
                <c:pt idx="37">
                  <c:v>39617.797064930477</c:v>
                </c:pt>
                <c:pt idx="38">
                  <c:v>39617.797759317124</c:v>
                </c:pt>
                <c:pt idx="39">
                  <c:v>39617.798453703603</c:v>
                </c:pt>
                <c:pt idx="40">
                  <c:v>39617.799148090213</c:v>
                </c:pt>
                <c:pt idx="41">
                  <c:v>39617.799842476852</c:v>
                </c:pt>
                <c:pt idx="42">
                  <c:v>39617.800536863433</c:v>
                </c:pt>
                <c:pt idx="43">
                  <c:v>39617.801231250043</c:v>
                </c:pt>
                <c:pt idx="44">
                  <c:v>39617.801925636573</c:v>
                </c:pt>
                <c:pt idx="45">
                  <c:v>39617.802620023147</c:v>
                </c:pt>
                <c:pt idx="46">
                  <c:v>39617.803314409743</c:v>
                </c:pt>
                <c:pt idx="47">
                  <c:v>39617.80400879636</c:v>
                </c:pt>
                <c:pt idx="48">
                  <c:v>39617.804703182868</c:v>
                </c:pt>
                <c:pt idx="49">
                  <c:v>39617.805397569435</c:v>
                </c:pt>
                <c:pt idx="50">
                  <c:v>39617.806091956074</c:v>
                </c:pt>
                <c:pt idx="51">
                  <c:v>39617.806786342611</c:v>
                </c:pt>
                <c:pt idx="52">
                  <c:v>39617.807480729156</c:v>
                </c:pt>
                <c:pt idx="53">
                  <c:v>39617.808175115744</c:v>
                </c:pt>
                <c:pt idx="54">
                  <c:v>39617.808869502318</c:v>
                </c:pt>
                <c:pt idx="55">
                  <c:v>39617.809563888892</c:v>
                </c:pt>
                <c:pt idx="56">
                  <c:v>39617.810258275596</c:v>
                </c:pt>
                <c:pt idx="57">
                  <c:v>39617.810952662039</c:v>
                </c:pt>
                <c:pt idx="58">
                  <c:v>39617.811647048613</c:v>
                </c:pt>
                <c:pt idx="59">
                  <c:v>39617.812341435201</c:v>
                </c:pt>
                <c:pt idx="60">
                  <c:v>39617.81303582176</c:v>
                </c:pt>
              </c:numCache>
            </c:numRef>
          </c:cat>
          <c:val>
            <c:numRef>
              <c:f>Feuil1!$G$2:$G$62</c:f>
              <c:numCache>
                <c:formatCode>General</c:formatCode>
                <c:ptCount val="61"/>
                <c:pt idx="0">
                  <c:v>2.245583340000004</c:v>
                </c:pt>
                <c:pt idx="1">
                  <c:v>2.2358961899999987</c:v>
                </c:pt>
                <c:pt idx="2">
                  <c:v>2.224781460000004</c:v>
                </c:pt>
                <c:pt idx="3">
                  <c:v>2.2133608200000001</c:v>
                </c:pt>
                <c:pt idx="4">
                  <c:v>2.2034697300000001</c:v>
                </c:pt>
                <c:pt idx="5">
                  <c:v>2.1981672900000002</c:v>
                </c:pt>
                <c:pt idx="6">
                  <c:v>2.1917431799999987</c:v>
                </c:pt>
                <c:pt idx="7">
                  <c:v>2.188174230000004</c:v>
                </c:pt>
                <c:pt idx="8">
                  <c:v>2.1841974000000035</c:v>
                </c:pt>
                <c:pt idx="9">
                  <c:v>2.1815461799999998</c:v>
                </c:pt>
                <c:pt idx="10">
                  <c:v>2.1798126899999977</c:v>
                </c:pt>
                <c:pt idx="11">
                  <c:v>2.1800166299999999</c:v>
                </c:pt>
                <c:pt idx="12">
                  <c:v>2.17889496</c:v>
                </c:pt>
                <c:pt idx="13">
                  <c:v>2.1775693500000002</c:v>
                </c:pt>
                <c:pt idx="14">
                  <c:v>2.17767132</c:v>
                </c:pt>
                <c:pt idx="15">
                  <c:v>2.1771614700000002</c:v>
                </c:pt>
                <c:pt idx="16">
                  <c:v>2.1761417700000001</c:v>
                </c:pt>
                <c:pt idx="17">
                  <c:v>2.17512207</c:v>
                </c:pt>
                <c:pt idx="18">
                  <c:v>2.1761417700000001</c:v>
                </c:pt>
                <c:pt idx="19">
                  <c:v>2.1750200999999998</c:v>
                </c:pt>
                <c:pt idx="20">
                  <c:v>2.1749181299999987</c:v>
                </c:pt>
                <c:pt idx="21">
                  <c:v>2.17532601</c:v>
                </c:pt>
                <c:pt idx="22">
                  <c:v>2.1762437399999977</c:v>
                </c:pt>
                <c:pt idx="23">
                  <c:v>2.1736944899999999</c:v>
                </c:pt>
                <c:pt idx="24">
                  <c:v>2.1749181299999987</c:v>
                </c:pt>
                <c:pt idx="25">
                  <c:v>2.1734905500000012</c:v>
                </c:pt>
                <c:pt idx="26">
                  <c:v>2.1725728199999987</c:v>
                </c:pt>
                <c:pt idx="27">
                  <c:v>2.1726747899999999</c:v>
                </c:pt>
                <c:pt idx="28">
                  <c:v>2.1734905500000012</c:v>
                </c:pt>
                <c:pt idx="29">
                  <c:v>2.1697176600000012</c:v>
                </c:pt>
                <c:pt idx="30">
                  <c:v>2.1734905500000012</c:v>
                </c:pt>
                <c:pt idx="31">
                  <c:v>2.1730826699999999</c:v>
                </c:pt>
                <c:pt idx="32">
                  <c:v>2.1724708499999998</c:v>
                </c:pt>
                <c:pt idx="33">
                  <c:v>2.1727767600000001</c:v>
                </c:pt>
                <c:pt idx="34">
                  <c:v>2.17512207</c:v>
                </c:pt>
                <c:pt idx="35">
                  <c:v>2.1733885800000001</c:v>
                </c:pt>
                <c:pt idx="36">
                  <c:v>2.1714511499999998</c:v>
                </c:pt>
                <c:pt idx="37">
                  <c:v>2.1731846400000046</c:v>
                </c:pt>
                <c:pt idx="38">
                  <c:v>2.171961</c:v>
                </c:pt>
                <c:pt idx="39">
                  <c:v>2.171961</c:v>
                </c:pt>
                <c:pt idx="40">
                  <c:v>2.171961</c:v>
                </c:pt>
                <c:pt idx="41">
                  <c:v>2.17216494</c:v>
                </c:pt>
                <c:pt idx="42">
                  <c:v>2.1731846400000046</c:v>
                </c:pt>
                <c:pt idx="43">
                  <c:v>2.1706353899999997</c:v>
                </c:pt>
                <c:pt idx="44">
                  <c:v>2.1720629699999967</c:v>
                </c:pt>
                <c:pt idx="45">
                  <c:v>2.1729807000000001</c:v>
                </c:pt>
                <c:pt idx="46">
                  <c:v>2.1728787299999968</c:v>
                </c:pt>
                <c:pt idx="47">
                  <c:v>2.17216494</c:v>
                </c:pt>
                <c:pt idx="48">
                  <c:v>2.1727767600000001</c:v>
                </c:pt>
                <c:pt idx="49">
                  <c:v>2.1728787299999968</c:v>
                </c:pt>
                <c:pt idx="50">
                  <c:v>2.1716550899999967</c:v>
                </c:pt>
                <c:pt idx="51">
                  <c:v>2.17175706</c:v>
                </c:pt>
                <c:pt idx="52">
                  <c:v>2.1634974900000001</c:v>
                </c:pt>
                <c:pt idx="53">
                  <c:v>2.15136306</c:v>
                </c:pt>
                <c:pt idx="54">
                  <c:v>2.1485079000000002</c:v>
                </c:pt>
                <c:pt idx="55">
                  <c:v>2.1357616500000001</c:v>
                </c:pt>
                <c:pt idx="56">
                  <c:v>2.1293375400000056</c:v>
                </c:pt>
                <c:pt idx="57">
                  <c:v>2.1201602400000046</c:v>
                </c:pt>
                <c:pt idx="58">
                  <c:v>2.1101671799999999</c:v>
                </c:pt>
                <c:pt idx="59">
                  <c:v>2.1025194299999987</c:v>
                </c:pt>
                <c:pt idx="60">
                  <c:v>2.0952795599999998</c:v>
                </c:pt>
              </c:numCache>
            </c:numRef>
          </c:val>
        </c:ser>
        <c:marker val="1"/>
        <c:axId val="55485184"/>
        <c:axId val="55487104"/>
      </c:lineChart>
      <c:catAx>
        <c:axId val="55485184"/>
        <c:scaling>
          <c:orientation val="minMax"/>
        </c:scaling>
        <c:axPos val="b"/>
        <c:numFmt formatCode="hh:mm" sourceLinked="1"/>
        <c:tickLblPos val="nextTo"/>
        <c:spPr>
          <a:ln w="9525">
            <a:noFill/>
          </a:ln>
        </c:spPr>
        <c:txPr>
          <a:bodyPr rot="-540000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55487104"/>
        <c:crosses val="autoZero"/>
        <c:auto val="1"/>
        <c:lblAlgn val="ctr"/>
        <c:lblOffset val="100"/>
        <c:tickLblSkip val="3"/>
        <c:tickMarkSkip val="1"/>
      </c:catAx>
      <c:valAx>
        <c:axId val="5548710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5548518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1.9784190036419201E-2"/>
          <c:y val="5.6666851129072694E-2"/>
          <c:w val="0.2482016568205313"/>
          <c:h val="7.0000227865325226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0000"/>
              </a:lnSpc>
              <a:buClrTx/>
              <a:buSzTx/>
              <a:buFontTx/>
              <a:buNone/>
              <a:defRPr sz="1200">
                <a:latin typeface="Times New Roman"/>
                <a:ea typeface="Lucida Sans Unicode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67200" y="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0000"/>
              </a:lnSpc>
              <a:buClrTx/>
              <a:buSzTx/>
              <a:buFontTx/>
              <a:buNone/>
              <a:defRPr sz="1200">
                <a:latin typeface="Times New Roman"/>
                <a:ea typeface="Lucida Sans Unicode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838200"/>
            <a:ext cx="5283200" cy="3962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5105400"/>
            <a:ext cx="5562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1346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100000"/>
              </a:lnSpc>
              <a:buClrTx/>
              <a:buSzTx/>
              <a:buFontTx/>
              <a:buNone/>
              <a:defRPr sz="1200">
                <a:latin typeface="Times New Roman"/>
                <a:ea typeface="Lucida Sans Unicode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67200" y="101346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0000"/>
              </a:lnSpc>
              <a:buClrTx/>
              <a:buSzTx/>
              <a:buFontTx/>
              <a:buNone/>
              <a:defRPr sz="1200">
                <a:latin typeface="Times New Roman"/>
                <a:ea typeface="Lucida Sans Unicode" pitchFamily="34" charset="0"/>
              </a:defRPr>
            </a:lvl1pPr>
          </a:lstStyle>
          <a:p>
            <a:pPr>
              <a:defRPr/>
            </a:pPr>
            <a:fld id="{DA025C55-950B-4F99-8BC2-3DB933215E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A8093-D05A-4368-BBF5-7353B16D093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9A0B8-0982-4769-829B-11F11E2F8C4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64547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1625" cy="64547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E9DFD-364B-46DA-89CF-C9DCB7C6FC1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0975" cy="126047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0AF8-A77A-4E7D-8DF4-19AE7734412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FB175-73A6-4D73-91FA-C68E868AA94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470B7-1512-4706-8C8E-3F881C9A024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A9493-8DB9-44AB-9CED-08FD08FCBC2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26202-3DDA-4474-BDC5-BEAC634E172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B96B3-4955-4BD3-87A0-FDE10EC3C2C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0FE2-3BB0-433B-A7C5-2F6FF5E05EB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B4889-480B-4D7A-A823-A17FB0EE5F5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7096-AF98-4CEF-AF80-77ABCB2970B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7097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70975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/>
              </a:defRPr>
            </a:lvl1pPr>
          </a:lstStyle>
          <a:p>
            <a:pPr>
              <a:defRPr/>
            </a:pPr>
            <a:fld id="{3C5C0CEE-1A47-43D7-B62E-EE8702140DD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15367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6pPr>
      <a:lvl7pPr marL="19939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7pPr>
      <a:lvl8pPr marL="24511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8pPr>
      <a:lvl9pPr marL="29083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9pPr>
    </p:titleStyle>
    <p:bodyStyle>
      <a:lvl1pPr marL="431800" indent="-32385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/>
        <a:buChar char="●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825625" y="838200"/>
            <a:ext cx="6429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sz="2800">
                <a:solidFill>
                  <a:schemeClr val="accent1"/>
                </a:solidFill>
                <a:latin typeface="Trebuchet MS" pitchFamily="34" charset="0"/>
              </a:rPr>
              <a:t>ETUDE HYDROLOGIQUE de la TESSONE,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sz="2800">
                <a:solidFill>
                  <a:schemeClr val="accent1"/>
                </a:solidFill>
                <a:latin typeface="Trebuchet MS" pitchFamily="34" charset="0"/>
              </a:rPr>
              <a:t>Vallée de l’Arre et Causse de Blandas,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sz="2800">
                <a:solidFill>
                  <a:schemeClr val="accent1"/>
                </a:solidFill>
                <a:latin typeface="Trebuchet MS" pitchFamily="34" charset="0"/>
              </a:rPr>
              <a:t> Gard</a:t>
            </a:r>
            <a:endParaRPr lang="fr-FR" sz="2400">
              <a:solidFill>
                <a:srgbClr val="FFFF00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459163" y="2859088"/>
            <a:ext cx="3162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2800">
                <a:solidFill>
                  <a:schemeClr val="accent1"/>
                </a:solidFill>
                <a:latin typeface="Trebuchet MS" pitchFamily="34" charset="0"/>
              </a:rPr>
              <a:t>Premiers Résultats</a:t>
            </a:r>
          </a:p>
        </p:txBody>
      </p:sp>
      <p:grpSp>
        <p:nvGrpSpPr>
          <p:cNvPr id="2052" name="Groupe 15"/>
          <p:cNvGrpSpPr>
            <a:grpSpLocks/>
          </p:cNvGrpSpPr>
          <p:nvPr/>
        </p:nvGrpSpPr>
        <p:grpSpPr bwMode="auto">
          <a:xfrm>
            <a:off x="388938" y="4351338"/>
            <a:ext cx="9302750" cy="2254250"/>
            <a:chOff x="779458" y="4351341"/>
            <a:chExt cx="9301167" cy="2254260"/>
          </a:xfrm>
        </p:grpSpPr>
        <p:sp>
          <p:nvSpPr>
            <p:cNvPr id="2053" name="Text Box 2"/>
            <p:cNvSpPr txBox="1">
              <a:spLocks noChangeArrowheads="1"/>
            </p:cNvSpPr>
            <p:nvPr/>
          </p:nvSpPr>
          <p:spPr bwMode="auto">
            <a:xfrm>
              <a:off x="779458" y="5780101"/>
              <a:ext cx="2165978" cy="779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 sz="1600">
                  <a:solidFill>
                    <a:schemeClr val="accent1"/>
                  </a:solidFill>
                </a:rPr>
                <a:t>RIK RAK 2009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 sz="1600">
                  <a:solidFill>
                    <a:schemeClr val="accent1"/>
                  </a:solidFill>
                </a:rPr>
                <a:t>16-17 janvier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 sz="1600">
                  <a:solidFill>
                    <a:schemeClr val="accent1"/>
                  </a:solidFill>
                </a:rPr>
                <a:t>Castellet-les-Sausses</a:t>
              </a:r>
              <a:endParaRPr lang="fr-FR" sz="2400">
                <a:solidFill>
                  <a:schemeClr val="accent1"/>
                </a:solidFill>
                <a:latin typeface="Times"/>
              </a:endParaRPr>
            </a:p>
          </p:txBody>
        </p:sp>
        <p:pic>
          <p:nvPicPr>
            <p:cNvPr id="2054" name="Picture 21" descr="LogoBleuFondNoir.jpg                                           001B673FMacintosh HD                   BE1790B8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053" y="5280035"/>
              <a:ext cx="2197100" cy="120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" name="Rectangle 9"/>
            <p:cNvSpPr>
              <a:spLocks noChangeArrowheads="1"/>
            </p:cNvSpPr>
            <p:nvPr/>
          </p:nvSpPr>
          <p:spPr bwMode="auto">
            <a:xfrm>
              <a:off x="779458" y="4351341"/>
              <a:ext cx="3090866" cy="865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en-GB">
                  <a:solidFill>
                    <a:schemeClr val="accent1"/>
                  </a:solidFill>
                  <a:latin typeface="Trebuchet MS" pitchFamily="34" charset="0"/>
                </a:rPr>
                <a:t>SPELEO-CLUB DE LA VALLEE DE LA VIS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en-GB">
                  <a:solidFill>
                    <a:schemeClr val="accent1"/>
                  </a:solidFill>
                  <a:latin typeface="Trebuchet MS" pitchFamily="34" charset="0"/>
                </a:rPr>
                <a:t>(</a:t>
              </a:r>
              <a:r>
                <a:rPr lang="en-GB" b="1">
                  <a:solidFill>
                    <a:schemeClr val="accent1"/>
                  </a:solidFill>
                  <a:latin typeface="Trebuchet MS" pitchFamily="34" charset="0"/>
                </a:rPr>
                <a:t>SCVV</a:t>
              </a:r>
              <a:r>
                <a:rPr lang="en-GB">
                  <a:solidFill>
                    <a:schemeClr val="accent1"/>
                  </a:solidFill>
                  <a:latin typeface="Trebuchet MS" pitchFamily="34" charset="0"/>
                </a:rPr>
                <a:t>)</a:t>
              </a:r>
              <a:endParaRPr lang="fr-FR">
                <a:solidFill>
                  <a:schemeClr val="accent1"/>
                </a:solidFill>
                <a:latin typeface="Trebuchet MS" pitchFamily="34" charset="0"/>
              </a:endParaRPr>
            </a:p>
          </p:txBody>
        </p:sp>
        <p:sp>
          <p:nvSpPr>
            <p:cNvPr id="2056" name="Rectangle 10"/>
            <p:cNvSpPr>
              <a:spLocks noChangeArrowheads="1"/>
            </p:cNvSpPr>
            <p:nvPr/>
          </p:nvSpPr>
          <p:spPr bwMode="auto">
            <a:xfrm>
              <a:off x="6846882" y="4351341"/>
              <a:ext cx="3233743" cy="865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en-GB">
                  <a:solidFill>
                    <a:schemeClr val="accent1"/>
                  </a:solidFill>
                  <a:latin typeface="Trebuchet MS" pitchFamily="34" charset="0"/>
                </a:rPr>
                <a:t>SPELEO-CLUB DE LA VALLEE DE LA VIS</a:t>
              </a:r>
            </a:p>
            <a:p>
              <a:pPr algn="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en-GB">
                  <a:solidFill>
                    <a:schemeClr val="accent1"/>
                  </a:solidFill>
                  <a:latin typeface="Trebuchet MS" pitchFamily="34" charset="0"/>
                </a:rPr>
                <a:t>(</a:t>
              </a:r>
              <a:r>
                <a:rPr lang="en-GB" b="1">
                  <a:solidFill>
                    <a:schemeClr val="accent1"/>
                  </a:solidFill>
                  <a:latin typeface="Trebuchet MS" pitchFamily="34" charset="0"/>
                </a:rPr>
                <a:t>SCVV</a:t>
              </a:r>
              <a:r>
                <a:rPr lang="en-GB">
                  <a:solidFill>
                    <a:schemeClr val="accent1"/>
                  </a:solidFill>
                  <a:latin typeface="Trebuchet MS" pitchFamily="34" charset="0"/>
                </a:rPr>
                <a:t>)</a:t>
              </a:r>
              <a:endParaRPr lang="fr-FR">
                <a:solidFill>
                  <a:schemeClr val="accent1"/>
                </a:solidFill>
                <a:latin typeface="Trebuchet MS" pitchFamily="34" charset="0"/>
              </a:endParaRPr>
            </a:p>
          </p:txBody>
        </p:sp>
        <p:sp>
          <p:nvSpPr>
            <p:cNvPr id="2057" name="ZoneTexte 13"/>
            <p:cNvSpPr txBox="1">
              <a:spLocks noChangeArrowheads="1"/>
            </p:cNvSpPr>
            <p:nvPr/>
          </p:nvSpPr>
          <p:spPr bwMode="auto">
            <a:xfrm>
              <a:off x="8027755" y="6255633"/>
              <a:ext cx="2052870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>
                  <a:solidFill>
                    <a:schemeClr val="accent1"/>
                  </a:solidFill>
                </a:rPr>
                <a:t>EHT 2009 PPT-01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Guilhem\Calles Bez Brun\Presentations Powerpoint\2009 PPT pour Arre\Elements\Fonctionnement Bez\90 %\30 Fnt B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436563"/>
            <a:ext cx="10077450" cy="712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ZoneTexte 2"/>
          <p:cNvSpPr txBox="1">
            <a:spLocks noChangeArrowheads="1"/>
          </p:cNvSpPr>
          <p:nvPr/>
        </p:nvSpPr>
        <p:spPr bwMode="auto">
          <a:xfrm>
            <a:off x="4013200" y="2065338"/>
            <a:ext cx="20542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2400">
                <a:latin typeface="Trebuchet MS" pitchFamily="34" charset="0"/>
              </a:rPr>
              <a:t>Le Karst noyé</a:t>
            </a:r>
          </a:p>
        </p:txBody>
      </p:sp>
      <p:sp>
        <p:nvSpPr>
          <p:cNvPr id="10244" name="ZoneTexte 3"/>
          <p:cNvSpPr txBox="1">
            <a:spLocks noChangeArrowheads="1"/>
          </p:cNvSpPr>
          <p:nvPr/>
        </p:nvSpPr>
        <p:spPr bwMode="auto">
          <a:xfrm>
            <a:off x="396875" y="7065963"/>
            <a:ext cx="1828800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1400">
                <a:latin typeface="Trebuchet MS" pitchFamily="34" charset="0"/>
              </a:rPr>
              <a:t>Schéma sans échelle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11188" y="4351338"/>
            <a:ext cx="1285875" cy="6429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54000" y="5351463"/>
            <a:ext cx="85725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grpSp>
        <p:nvGrpSpPr>
          <p:cNvPr id="10247" name="Groupe 7"/>
          <p:cNvGrpSpPr>
            <a:grpSpLocks/>
          </p:cNvGrpSpPr>
          <p:nvPr/>
        </p:nvGrpSpPr>
        <p:grpSpPr bwMode="auto">
          <a:xfrm>
            <a:off x="611188" y="858838"/>
            <a:ext cx="8624887" cy="349250"/>
            <a:chOff x="611156" y="636565"/>
            <a:chExt cx="8625362" cy="349968"/>
          </a:xfrm>
        </p:grpSpPr>
        <p:sp>
          <p:nvSpPr>
            <p:cNvPr id="10250" name="ZoneTexte 8"/>
            <p:cNvSpPr txBox="1">
              <a:spLocks noChangeArrowheads="1"/>
            </p:cNvSpPr>
            <p:nvPr/>
          </p:nvSpPr>
          <p:spPr bwMode="auto">
            <a:xfrm>
              <a:off x="611156" y="636565"/>
              <a:ext cx="351378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N</a:t>
              </a:r>
            </a:p>
          </p:txBody>
        </p:sp>
        <p:sp>
          <p:nvSpPr>
            <p:cNvPr id="10251" name="ZoneTexte 9"/>
            <p:cNvSpPr txBox="1">
              <a:spLocks noChangeArrowheads="1"/>
            </p:cNvSpPr>
            <p:nvPr/>
          </p:nvSpPr>
          <p:spPr bwMode="auto">
            <a:xfrm>
              <a:off x="8897964" y="636565"/>
              <a:ext cx="338554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S</a:t>
              </a:r>
            </a:p>
          </p:txBody>
        </p:sp>
      </p:grpSp>
      <p:sp>
        <p:nvSpPr>
          <p:cNvPr id="10248" name="ZoneTexte 10"/>
          <p:cNvSpPr txBox="1">
            <a:spLocks noChangeArrowheads="1"/>
          </p:cNvSpPr>
          <p:nvPr/>
        </p:nvSpPr>
        <p:spPr bwMode="auto">
          <a:xfrm>
            <a:off x="396875" y="7065963"/>
            <a:ext cx="1828800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1400">
                <a:latin typeface="Trebuchet MS" pitchFamily="34" charset="0"/>
              </a:rPr>
              <a:t>Schéma sans échelle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85800" y="304800"/>
            <a:ext cx="3611563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La Tessone : coupe Nord - Sud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Guilhem\Calles Bez Brun\Presentations Powerpoint\2009 PPT pour Arre\Elements\Fonctionnement Bez\90 %\40 Fnt B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436563"/>
            <a:ext cx="10077450" cy="712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ZoneTexte 2"/>
          <p:cNvSpPr txBox="1">
            <a:spLocks noChangeArrowheads="1"/>
          </p:cNvSpPr>
          <p:nvPr/>
        </p:nvSpPr>
        <p:spPr bwMode="auto">
          <a:xfrm>
            <a:off x="3260725" y="2351088"/>
            <a:ext cx="355917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2400">
                <a:latin typeface="Trebuchet MS" pitchFamily="34" charset="0"/>
              </a:rPr>
              <a:t>Las Fons source pérenne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611188" y="4351338"/>
            <a:ext cx="1285875" cy="6429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54000" y="5351463"/>
            <a:ext cx="85725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grpSp>
        <p:nvGrpSpPr>
          <p:cNvPr id="11270" name="Groupe 7"/>
          <p:cNvGrpSpPr>
            <a:grpSpLocks/>
          </p:cNvGrpSpPr>
          <p:nvPr/>
        </p:nvGrpSpPr>
        <p:grpSpPr bwMode="auto">
          <a:xfrm>
            <a:off x="611188" y="858838"/>
            <a:ext cx="8624887" cy="349250"/>
            <a:chOff x="611156" y="636565"/>
            <a:chExt cx="8625362" cy="349968"/>
          </a:xfrm>
        </p:grpSpPr>
        <p:sp>
          <p:nvSpPr>
            <p:cNvPr id="11273" name="ZoneTexte 8"/>
            <p:cNvSpPr txBox="1">
              <a:spLocks noChangeArrowheads="1"/>
            </p:cNvSpPr>
            <p:nvPr/>
          </p:nvSpPr>
          <p:spPr bwMode="auto">
            <a:xfrm>
              <a:off x="611156" y="636565"/>
              <a:ext cx="351378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N</a:t>
              </a:r>
            </a:p>
          </p:txBody>
        </p:sp>
        <p:sp>
          <p:nvSpPr>
            <p:cNvPr id="11274" name="ZoneTexte 9"/>
            <p:cNvSpPr txBox="1">
              <a:spLocks noChangeArrowheads="1"/>
            </p:cNvSpPr>
            <p:nvPr/>
          </p:nvSpPr>
          <p:spPr bwMode="auto">
            <a:xfrm>
              <a:off x="8897964" y="636565"/>
              <a:ext cx="338554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S</a:t>
              </a:r>
            </a:p>
          </p:txBody>
        </p:sp>
      </p:grpSp>
      <p:sp>
        <p:nvSpPr>
          <p:cNvPr id="11271" name="ZoneTexte 10"/>
          <p:cNvSpPr txBox="1">
            <a:spLocks noChangeArrowheads="1"/>
          </p:cNvSpPr>
          <p:nvPr/>
        </p:nvSpPr>
        <p:spPr bwMode="auto">
          <a:xfrm>
            <a:off x="396875" y="7065963"/>
            <a:ext cx="1828800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1400">
                <a:latin typeface="Trebuchet MS" pitchFamily="34" charset="0"/>
              </a:rPr>
              <a:t>Schéma sans échelle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85800" y="304800"/>
            <a:ext cx="3611563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La Tessone : coupe Nord - Sud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Guilhem\Calles Bez Brun\Presentations Powerpoint\2009 PPT pour Arre\Elements\Fonctionnement Bez\90 %\45 Fnt B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436563"/>
            <a:ext cx="10077450" cy="712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ZoneTexte 2"/>
          <p:cNvSpPr txBox="1">
            <a:spLocks noChangeArrowheads="1"/>
          </p:cNvSpPr>
          <p:nvPr/>
        </p:nvSpPr>
        <p:spPr bwMode="auto">
          <a:xfrm>
            <a:off x="3640138" y="1565275"/>
            <a:ext cx="280035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2400">
                <a:latin typeface="Trebuchet MS" pitchFamily="34" charset="0"/>
              </a:rPr>
              <a:t>Le drain horizontal</a:t>
            </a:r>
            <a:endParaRPr lang="fr-FR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611188" y="4351338"/>
            <a:ext cx="1285875" cy="6429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254000" y="5351463"/>
            <a:ext cx="85725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grpSp>
        <p:nvGrpSpPr>
          <p:cNvPr id="12294" name="Groupe 7"/>
          <p:cNvGrpSpPr>
            <a:grpSpLocks/>
          </p:cNvGrpSpPr>
          <p:nvPr/>
        </p:nvGrpSpPr>
        <p:grpSpPr bwMode="auto">
          <a:xfrm>
            <a:off x="611188" y="858838"/>
            <a:ext cx="8624887" cy="349250"/>
            <a:chOff x="611156" y="636565"/>
            <a:chExt cx="8625362" cy="349968"/>
          </a:xfrm>
        </p:grpSpPr>
        <p:sp>
          <p:nvSpPr>
            <p:cNvPr id="12297" name="ZoneTexte 8"/>
            <p:cNvSpPr txBox="1">
              <a:spLocks noChangeArrowheads="1"/>
            </p:cNvSpPr>
            <p:nvPr/>
          </p:nvSpPr>
          <p:spPr bwMode="auto">
            <a:xfrm>
              <a:off x="611156" y="636565"/>
              <a:ext cx="351378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N</a:t>
              </a:r>
            </a:p>
          </p:txBody>
        </p:sp>
        <p:sp>
          <p:nvSpPr>
            <p:cNvPr id="12298" name="ZoneTexte 9"/>
            <p:cNvSpPr txBox="1">
              <a:spLocks noChangeArrowheads="1"/>
            </p:cNvSpPr>
            <p:nvPr/>
          </p:nvSpPr>
          <p:spPr bwMode="auto">
            <a:xfrm>
              <a:off x="8897964" y="636565"/>
              <a:ext cx="338554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S</a:t>
              </a:r>
            </a:p>
          </p:txBody>
        </p:sp>
      </p:grpSp>
      <p:sp>
        <p:nvSpPr>
          <p:cNvPr id="12295" name="ZoneTexte 10"/>
          <p:cNvSpPr txBox="1">
            <a:spLocks noChangeArrowheads="1"/>
          </p:cNvSpPr>
          <p:nvPr/>
        </p:nvSpPr>
        <p:spPr bwMode="auto">
          <a:xfrm>
            <a:off x="396875" y="7065963"/>
            <a:ext cx="1828800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1400">
                <a:latin typeface="Trebuchet MS" pitchFamily="34" charset="0"/>
              </a:rPr>
              <a:t>Schéma sans échelle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85800" y="304800"/>
            <a:ext cx="3611563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La Tessone : coupe Nord - Sud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Guilhem\Calles Bez Brun\Presentations Powerpoint\2009 PPT pour Arre\Elements\Fonctionnement Bez\90 %\50 Fnt B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436563"/>
            <a:ext cx="10077450" cy="712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ZoneTexte 3"/>
          <p:cNvSpPr txBox="1">
            <a:spLocks noChangeArrowheads="1"/>
          </p:cNvSpPr>
          <p:nvPr/>
        </p:nvSpPr>
        <p:spPr bwMode="auto">
          <a:xfrm>
            <a:off x="3990975" y="1708150"/>
            <a:ext cx="20986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2400">
                <a:latin typeface="Trebuchet MS" pitchFamily="34" charset="0"/>
              </a:rPr>
              <a:t>La couverture</a:t>
            </a:r>
            <a:endParaRPr lang="fr-FR" sz="240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11188" y="4351338"/>
            <a:ext cx="1285875" cy="6429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54000" y="5351463"/>
            <a:ext cx="85725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grpSp>
        <p:nvGrpSpPr>
          <p:cNvPr id="13318" name="Groupe 6"/>
          <p:cNvGrpSpPr>
            <a:grpSpLocks/>
          </p:cNvGrpSpPr>
          <p:nvPr/>
        </p:nvGrpSpPr>
        <p:grpSpPr bwMode="auto">
          <a:xfrm>
            <a:off x="611188" y="858838"/>
            <a:ext cx="8624887" cy="349250"/>
            <a:chOff x="611156" y="636565"/>
            <a:chExt cx="8625362" cy="349968"/>
          </a:xfrm>
        </p:grpSpPr>
        <p:sp>
          <p:nvSpPr>
            <p:cNvPr id="13321" name="ZoneTexte 7"/>
            <p:cNvSpPr txBox="1">
              <a:spLocks noChangeArrowheads="1"/>
            </p:cNvSpPr>
            <p:nvPr/>
          </p:nvSpPr>
          <p:spPr bwMode="auto">
            <a:xfrm>
              <a:off x="611156" y="636565"/>
              <a:ext cx="351378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N</a:t>
              </a:r>
            </a:p>
          </p:txBody>
        </p:sp>
        <p:sp>
          <p:nvSpPr>
            <p:cNvPr id="13322" name="ZoneTexte 8"/>
            <p:cNvSpPr txBox="1">
              <a:spLocks noChangeArrowheads="1"/>
            </p:cNvSpPr>
            <p:nvPr/>
          </p:nvSpPr>
          <p:spPr bwMode="auto">
            <a:xfrm>
              <a:off x="8897964" y="636565"/>
              <a:ext cx="338554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S</a:t>
              </a:r>
            </a:p>
          </p:txBody>
        </p:sp>
      </p:grpSp>
      <p:sp>
        <p:nvSpPr>
          <p:cNvPr id="13319" name="ZoneTexte 9"/>
          <p:cNvSpPr txBox="1">
            <a:spLocks noChangeArrowheads="1"/>
          </p:cNvSpPr>
          <p:nvPr/>
        </p:nvSpPr>
        <p:spPr bwMode="auto">
          <a:xfrm>
            <a:off x="396875" y="7065963"/>
            <a:ext cx="1828800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1400">
                <a:latin typeface="Trebuchet MS" pitchFamily="34" charset="0"/>
              </a:rPr>
              <a:t>Schéma sans échelle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85800" y="304800"/>
            <a:ext cx="3611563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La Tessone : coupe Nord - Sud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Guilhem\Calles Bez Brun\Presentations Powerpoint\2009 PPT pour Arre\Elements\Fonctionnement Bez\90 %\60 Fnt B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436563"/>
            <a:ext cx="10077450" cy="712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4441825" y="2351088"/>
            <a:ext cx="15351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2400">
                <a:latin typeface="Trebuchet MS" pitchFamily="34" charset="0"/>
              </a:rPr>
              <a:t>L’épikarst</a:t>
            </a:r>
            <a:endParaRPr lang="fr-FR" sz="240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611188" y="4351338"/>
            <a:ext cx="1285875" cy="6429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254000" y="5351463"/>
            <a:ext cx="85725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grpSp>
        <p:nvGrpSpPr>
          <p:cNvPr id="14342" name="Groupe 5"/>
          <p:cNvGrpSpPr>
            <a:grpSpLocks/>
          </p:cNvGrpSpPr>
          <p:nvPr/>
        </p:nvGrpSpPr>
        <p:grpSpPr bwMode="auto">
          <a:xfrm>
            <a:off x="611188" y="858838"/>
            <a:ext cx="8624887" cy="349250"/>
            <a:chOff x="611156" y="636565"/>
            <a:chExt cx="8625362" cy="349968"/>
          </a:xfrm>
        </p:grpSpPr>
        <p:sp>
          <p:nvSpPr>
            <p:cNvPr id="14345" name="ZoneTexte 6"/>
            <p:cNvSpPr txBox="1">
              <a:spLocks noChangeArrowheads="1"/>
            </p:cNvSpPr>
            <p:nvPr/>
          </p:nvSpPr>
          <p:spPr bwMode="auto">
            <a:xfrm>
              <a:off x="611156" y="636565"/>
              <a:ext cx="351378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N</a:t>
              </a:r>
            </a:p>
          </p:txBody>
        </p:sp>
        <p:sp>
          <p:nvSpPr>
            <p:cNvPr id="14346" name="ZoneTexte 7"/>
            <p:cNvSpPr txBox="1">
              <a:spLocks noChangeArrowheads="1"/>
            </p:cNvSpPr>
            <p:nvPr/>
          </p:nvSpPr>
          <p:spPr bwMode="auto">
            <a:xfrm>
              <a:off x="8897964" y="636565"/>
              <a:ext cx="338554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S</a:t>
              </a:r>
            </a:p>
          </p:txBody>
        </p:sp>
      </p:grpSp>
      <p:sp>
        <p:nvSpPr>
          <p:cNvPr id="14343" name="ZoneTexte 8"/>
          <p:cNvSpPr txBox="1">
            <a:spLocks noChangeArrowheads="1"/>
          </p:cNvSpPr>
          <p:nvPr/>
        </p:nvSpPr>
        <p:spPr bwMode="auto">
          <a:xfrm>
            <a:off x="396875" y="7065963"/>
            <a:ext cx="1828800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1400">
                <a:latin typeface="Trebuchet MS" pitchFamily="34" charset="0"/>
              </a:rPr>
              <a:t>Schéma sans échelle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85800" y="304800"/>
            <a:ext cx="3611563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La Tessone : coupe Nord - Sud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Guilhem\Calles Bez Brun\Presentations Powerpoint\2009 PPT pour Arre\Elements\Fonctionnement Bez\90 %\70 Fnt B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436563"/>
            <a:ext cx="10077450" cy="712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2971800" y="2208213"/>
            <a:ext cx="41370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2400">
                <a:latin typeface="Trebuchet MS" pitchFamily="34" charset="0"/>
              </a:rPr>
              <a:t>La zone de transfert vertical</a:t>
            </a:r>
            <a:endParaRPr lang="fr-FR" sz="240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611188" y="4351338"/>
            <a:ext cx="1285875" cy="6429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254000" y="5351463"/>
            <a:ext cx="85725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grpSp>
        <p:nvGrpSpPr>
          <p:cNvPr id="16390" name="Groupe 5"/>
          <p:cNvGrpSpPr>
            <a:grpSpLocks/>
          </p:cNvGrpSpPr>
          <p:nvPr/>
        </p:nvGrpSpPr>
        <p:grpSpPr bwMode="auto">
          <a:xfrm>
            <a:off x="611188" y="858838"/>
            <a:ext cx="8624887" cy="349250"/>
            <a:chOff x="611156" y="636565"/>
            <a:chExt cx="8625362" cy="349968"/>
          </a:xfrm>
        </p:grpSpPr>
        <p:sp>
          <p:nvSpPr>
            <p:cNvPr id="16393" name="ZoneTexte 6"/>
            <p:cNvSpPr txBox="1">
              <a:spLocks noChangeArrowheads="1"/>
            </p:cNvSpPr>
            <p:nvPr/>
          </p:nvSpPr>
          <p:spPr bwMode="auto">
            <a:xfrm>
              <a:off x="611156" y="636565"/>
              <a:ext cx="351378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N</a:t>
              </a:r>
            </a:p>
          </p:txBody>
        </p:sp>
        <p:sp>
          <p:nvSpPr>
            <p:cNvPr id="16394" name="ZoneTexte 7"/>
            <p:cNvSpPr txBox="1">
              <a:spLocks noChangeArrowheads="1"/>
            </p:cNvSpPr>
            <p:nvPr/>
          </p:nvSpPr>
          <p:spPr bwMode="auto">
            <a:xfrm>
              <a:off x="8897964" y="636565"/>
              <a:ext cx="338554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S</a:t>
              </a:r>
            </a:p>
          </p:txBody>
        </p:sp>
      </p:grpSp>
      <p:sp>
        <p:nvSpPr>
          <p:cNvPr id="16391" name="ZoneTexte 8"/>
          <p:cNvSpPr txBox="1">
            <a:spLocks noChangeArrowheads="1"/>
          </p:cNvSpPr>
          <p:nvPr/>
        </p:nvSpPr>
        <p:spPr bwMode="auto">
          <a:xfrm>
            <a:off x="396875" y="7065963"/>
            <a:ext cx="1828800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1400">
                <a:latin typeface="Trebuchet MS" pitchFamily="34" charset="0"/>
              </a:rPr>
              <a:t>Schéma sans échelle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85800" y="304800"/>
            <a:ext cx="3611563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La Tessone : coupe Nord - Sud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Guilhem\Calles Bez Brun\Presentations Powerpoint\2009 PPT pour Arre\Elements\Fonctionnement Bez\90 %\80 Fnt B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436563"/>
            <a:ext cx="10077450" cy="712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948113" y="922338"/>
            <a:ext cx="21844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2400">
                <a:latin typeface="Trebuchet MS" pitchFamily="34" charset="0"/>
              </a:rPr>
              <a:t>La pluie arrive</a:t>
            </a:r>
            <a:endParaRPr lang="fr-FR" sz="2400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611188" y="4351338"/>
            <a:ext cx="1285875" cy="6429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254000" y="5351463"/>
            <a:ext cx="85725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grpSp>
        <p:nvGrpSpPr>
          <p:cNvPr id="17414" name="Groupe 5"/>
          <p:cNvGrpSpPr>
            <a:grpSpLocks/>
          </p:cNvGrpSpPr>
          <p:nvPr/>
        </p:nvGrpSpPr>
        <p:grpSpPr bwMode="auto">
          <a:xfrm>
            <a:off x="611188" y="858838"/>
            <a:ext cx="8624887" cy="349250"/>
            <a:chOff x="611156" y="636565"/>
            <a:chExt cx="8625362" cy="349968"/>
          </a:xfrm>
        </p:grpSpPr>
        <p:sp>
          <p:nvSpPr>
            <p:cNvPr id="17417" name="ZoneTexte 6"/>
            <p:cNvSpPr txBox="1">
              <a:spLocks noChangeArrowheads="1"/>
            </p:cNvSpPr>
            <p:nvPr/>
          </p:nvSpPr>
          <p:spPr bwMode="auto">
            <a:xfrm>
              <a:off x="611156" y="636565"/>
              <a:ext cx="351378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N</a:t>
              </a:r>
            </a:p>
          </p:txBody>
        </p:sp>
        <p:sp>
          <p:nvSpPr>
            <p:cNvPr id="17418" name="ZoneTexte 7"/>
            <p:cNvSpPr txBox="1">
              <a:spLocks noChangeArrowheads="1"/>
            </p:cNvSpPr>
            <p:nvPr/>
          </p:nvSpPr>
          <p:spPr bwMode="auto">
            <a:xfrm>
              <a:off x="8897964" y="636565"/>
              <a:ext cx="338554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S</a:t>
              </a:r>
            </a:p>
          </p:txBody>
        </p:sp>
      </p:grpSp>
      <p:sp>
        <p:nvSpPr>
          <p:cNvPr id="17415" name="ZoneTexte 8"/>
          <p:cNvSpPr txBox="1">
            <a:spLocks noChangeArrowheads="1"/>
          </p:cNvSpPr>
          <p:nvPr/>
        </p:nvSpPr>
        <p:spPr bwMode="auto">
          <a:xfrm>
            <a:off x="396875" y="7065963"/>
            <a:ext cx="1828800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1400">
                <a:latin typeface="Trebuchet MS" pitchFamily="34" charset="0"/>
              </a:rPr>
              <a:t>Schéma sans échelle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85800" y="304800"/>
            <a:ext cx="3611563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La Tessone : coupe Nord - Sud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Guilhem\Calles Bez Brun\Presentations Powerpoint\2009 PPT pour Arre\Elements\Fonctionnement Bez\90 %\90 Fnt B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436563"/>
            <a:ext cx="10077450" cy="712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11188" y="4351338"/>
            <a:ext cx="1285875" cy="6429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54000" y="5351463"/>
            <a:ext cx="85725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grpSp>
        <p:nvGrpSpPr>
          <p:cNvPr id="18437" name="Groupe 4"/>
          <p:cNvGrpSpPr>
            <a:grpSpLocks/>
          </p:cNvGrpSpPr>
          <p:nvPr/>
        </p:nvGrpSpPr>
        <p:grpSpPr bwMode="auto">
          <a:xfrm>
            <a:off x="611188" y="858838"/>
            <a:ext cx="8624887" cy="349250"/>
            <a:chOff x="611156" y="636565"/>
            <a:chExt cx="8625362" cy="349968"/>
          </a:xfrm>
        </p:grpSpPr>
        <p:sp>
          <p:nvSpPr>
            <p:cNvPr id="18440" name="ZoneTexte 5"/>
            <p:cNvSpPr txBox="1">
              <a:spLocks noChangeArrowheads="1"/>
            </p:cNvSpPr>
            <p:nvPr/>
          </p:nvSpPr>
          <p:spPr bwMode="auto">
            <a:xfrm>
              <a:off x="611156" y="636565"/>
              <a:ext cx="351378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N</a:t>
              </a:r>
            </a:p>
          </p:txBody>
        </p:sp>
        <p:sp>
          <p:nvSpPr>
            <p:cNvPr id="18441" name="ZoneTexte 6"/>
            <p:cNvSpPr txBox="1">
              <a:spLocks noChangeArrowheads="1"/>
            </p:cNvSpPr>
            <p:nvPr/>
          </p:nvSpPr>
          <p:spPr bwMode="auto">
            <a:xfrm>
              <a:off x="8897964" y="636565"/>
              <a:ext cx="338554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S</a:t>
              </a:r>
            </a:p>
          </p:txBody>
        </p:sp>
      </p:grpSp>
      <p:sp>
        <p:nvSpPr>
          <p:cNvPr id="18438" name="ZoneTexte 7"/>
          <p:cNvSpPr txBox="1">
            <a:spLocks noChangeArrowheads="1"/>
          </p:cNvSpPr>
          <p:nvPr/>
        </p:nvSpPr>
        <p:spPr bwMode="auto">
          <a:xfrm>
            <a:off x="396875" y="7065963"/>
            <a:ext cx="1828800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1400">
                <a:latin typeface="Trebuchet MS" pitchFamily="34" charset="0"/>
              </a:rPr>
              <a:t>Schéma sans échelle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85800" y="304800"/>
            <a:ext cx="3611563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La Tessone : coupe Nord - Sud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Guilhem\Calles Bez Brun\Presentations Powerpoint\2009 PPT pour Arre\Elements\Fonctionnement Bez\90 %\100 Fnt B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436563"/>
            <a:ext cx="10077450" cy="712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313113" y="922338"/>
            <a:ext cx="34544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2400">
                <a:latin typeface="Trebuchet MS" pitchFamily="34" charset="0"/>
              </a:rPr>
              <a:t>Saturation de l’épikarst</a:t>
            </a:r>
            <a:endParaRPr lang="fr-FR" sz="2400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611188" y="4351338"/>
            <a:ext cx="1285875" cy="6429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254000" y="5351463"/>
            <a:ext cx="85725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grpSp>
        <p:nvGrpSpPr>
          <p:cNvPr id="19462" name="Groupe 5"/>
          <p:cNvGrpSpPr>
            <a:grpSpLocks/>
          </p:cNvGrpSpPr>
          <p:nvPr/>
        </p:nvGrpSpPr>
        <p:grpSpPr bwMode="auto">
          <a:xfrm>
            <a:off x="611188" y="858838"/>
            <a:ext cx="8624887" cy="349250"/>
            <a:chOff x="611156" y="636565"/>
            <a:chExt cx="8625362" cy="349968"/>
          </a:xfrm>
        </p:grpSpPr>
        <p:sp>
          <p:nvSpPr>
            <p:cNvPr id="19465" name="ZoneTexte 6"/>
            <p:cNvSpPr txBox="1">
              <a:spLocks noChangeArrowheads="1"/>
            </p:cNvSpPr>
            <p:nvPr/>
          </p:nvSpPr>
          <p:spPr bwMode="auto">
            <a:xfrm>
              <a:off x="611156" y="636565"/>
              <a:ext cx="351378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N</a:t>
              </a:r>
            </a:p>
          </p:txBody>
        </p:sp>
        <p:sp>
          <p:nvSpPr>
            <p:cNvPr id="19466" name="ZoneTexte 7"/>
            <p:cNvSpPr txBox="1">
              <a:spLocks noChangeArrowheads="1"/>
            </p:cNvSpPr>
            <p:nvPr/>
          </p:nvSpPr>
          <p:spPr bwMode="auto">
            <a:xfrm>
              <a:off x="8897964" y="636565"/>
              <a:ext cx="338554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S</a:t>
              </a:r>
            </a:p>
          </p:txBody>
        </p:sp>
      </p:grpSp>
      <p:sp>
        <p:nvSpPr>
          <p:cNvPr id="19463" name="ZoneTexte 8"/>
          <p:cNvSpPr txBox="1">
            <a:spLocks noChangeArrowheads="1"/>
          </p:cNvSpPr>
          <p:nvPr/>
        </p:nvSpPr>
        <p:spPr bwMode="auto">
          <a:xfrm>
            <a:off x="396875" y="7065963"/>
            <a:ext cx="1828800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1400">
                <a:latin typeface="Trebuchet MS" pitchFamily="34" charset="0"/>
              </a:rPr>
              <a:t>Schéma sans échelle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85800" y="304800"/>
            <a:ext cx="3611563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La Tessone : coupe Nord - Sud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Guilhem\Calles Bez Brun\Presentations Powerpoint\2009 PPT pour Arre\Elements\Fonctionnement Bez\90 %\110 Fnt B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436563"/>
            <a:ext cx="10077450" cy="712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752850" y="1065213"/>
            <a:ext cx="2574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2400">
                <a:latin typeface="Trebuchet MS" pitchFamily="34" charset="0"/>
              </a:rPr>
              <a:t>Transfert vertical</a:t>
            </a:r>
            <a:endParaRPr lang="fr-FR" sz="2400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611188" y="4351338"/>
            <a:ext cx="1285875" cy="6429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254000" y="5351463"/>
            <a:ext cx="85725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grpSp>
        <p:nvGrpSpPr>
          <p:cNvPr id="20486" name="Groupe 5"/>
          <p:cNvGrpSpPr>
            <a:grpSpLocks/>
          </p:cNvGrpSpPr>
          <p:nvPr/>
        </p:nvGrpSpPr>
        <p:grpSpPr bwMode="auto">
          <a:xfrm>
            <a:off x="611188" y="858838"/>
            <a:ext cx="8624887" cy="349250"/>
            <a:chOff x="611156" y="636565"/>
            <a:chExt cx="8625362" cy="349968"/>
          </a:xfrm>
        </p:grpSpPr>
        <p:sp>
          <p:nvSpPr>
            <p:cNvPr id="20489" name="ZoneTexte 6"/>
            <p:cNvSpPr txBox="1">
              <a:spLocks noChangeArrowheads="1"/>
            </p:cNvSpPr>
            <p:nvPr/>
          </p:nvSpPr>
          <p:spPr bwMode="auto">
            <a:xfrm>
              <a:off x="611156" y="636565"/>
              <a:ext cx="351378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N</a:t>
              </a:r>
            </a:p>
          </p:txBody>
        </p:sp>
        <p:sp>
          <p:nvSpPr>
            <p:cNvPr id="20490" name="ZoneTexte 7"/>
            <p:cNvSpPr txBox="1">
              <a:spLocks noChangeArrowheads="1"/>
            </p:cNvSpPr>
            <p:nvPr/>
          </p:nvSpPr>
          <p:spPr bwMode="auto">
            <a:xfrm>
              <a:off x="8897964" y="636565"/>
              <a:ext cx="338554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S</a:t>
              </a:r>
            </a:p>
          </p:txBody>
        </p:sp>
      </p:grpSp>
      <p:sp>
        <p:nvSpPr>
          <p:cNvPr id="20487" name="ZoneTexte 8"/>
          <p:cNvSpPr txBox="1">
            <a:spLocks noChangeArrowheads="1"/>
          </p:cNvSpPr>
          <p:nvPr/>
        </p:nvSpPr>
        <p:spPr bwMode="auto">
          <a:xfrm>
            <a:off x="396875" y="7065963"/>
            <a:ext cx="1828800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1400">
                <a:latin typeface="Trebuchet MS" pitchFamily="34" charset="0"/>
              </a:rPr>
              <a:t>Schéma sans échelle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85800" y="304800"/>
            <a:ext cx="3611563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La Tessone : coupe Nord - Sud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6613"/>
            <a:ext cx="8112125" cy="2181225"/>
          </a:xfrm>
          <a:prstGeom prst="rect">
            <a:avLst/>
          </a:prstGeom>
        </p:spPr>
        <p:txBody>
          <a:bodyPr>
            <a:spAutoFit/>
          </a:bodyPr>
          <a:lstStyle/>
          <a:p>
            <a:pPr lvl="3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GB" sz="3200" err="1">
                <a:solidFill>
                  <a:schemeClr val="accent1"/>
                </a:solidFill>
                <a:latin typeface="Trebuchet MS" pitchFamily="34" charset="0"/>
              </a:rPr>
              <a:t>Objectifs</a:t>
            </a:r>
            <a:r>
              <a:rPr lang="en-GB" sz="3200">
                <a:solidFill>
                  <a:schemeClr val="accent1"/>
                </a:solidFill>
                <a:latin typeface="Trebuchet MS" pitchFamily="34" charset="0"/>
              </a:rPr>
              <a:t> :</a:t>
            </a:r>
          </a:p>
          <a:p>
            <a:pPr lvl="3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GB">
              <a:solidFill>
                <a:schemeClr val="accent1"/>
              </a:solidFill>
              <a:latin typeface="Trebuchet MS" pitchFamily="34" charset="0"/>
            </a:endParaRPr>
          </a:p>
          <a:p>
            <a:pPr lvl="3" indent="0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GB" sz="2400" err="1">
                <a:solidFill>
                  <a:schemeClr val="accent1"/>
                </a:solidFill>
                <a:latin typeface="Trebuchet MS" pitchFamily="34" charset="0"/>
              </a:rPr>
              <a:t>Mieux</a:t>
            </a:r>
            <a:r>
              <a:rPr lang="en-GB" sz="240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en-GB" sz="2400" err="1">
                <a:solidFill>
                  <a:schemeClr val="accent1"/>
                </a:solidFill>
                <a:latin typeface="Trebuchet MS" pitchFamily="34" charset="0"/>
              </a:rPr>
              <a:t>comprendre</a:t>
            </a:r>
            <a:r>
              <a:rPr lang="en-GB" sz="2400">
                <a:solidFill>
                  <a:schemeClr val="accent1"/>
                </a:solidFill>
                <a:latin typeface="Trebuchet MS" pitchFamily="34" charset="0"/>
              </a:rPr>
              <a:t> les relations entre le </a:t>
            </a:r>
            <a:r>
              <a:rPr lang="en-GB" sz="2400" err="1">
                <a:solidFill>
                  <a:schemeClr val="accent1"/>
                </a:solidFill>
                <a:latin typeface="Trebuchet MS" pitchFamily="34" charset="0"/>
              </a:rPr>
              <a:t>réseau</a:t>
            </a:r>
            <a:endParaRPr lang="en-GB" sz="2400">
              <a:solidFill>
                <a:schemeClr val="accent1"/>
              </a:solidFill>
              <a:latin typeface="Trebuchet MS" pitchFamily="34" charset="0"/>
            </a:endParaRPr>
          </a:p>
          <a:p>
            <a:pPr lvl="3" indent="0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GB" sz="240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en-GB" sz="2400" err="1">
                <a:solidFill>
                  <a:schemeClr val="accent1"/>
                </a:solidFill>
                <a:latin typeface="Trebuchet MS" pitchFamily="34" charset="0"/>
              </a:rPr>
              <a:t>souterrain</a:t>
            </a:r>
            <a:r>
              <a:rPr lang="en-GB" sz="2400">
                <a:solidFill>
                  <a:schemeClr val="accent1"/>
                </a:solidFill>
                <a:latin typeface="Trebuchet MS" pitchFamily="34" charset="0"/>
              </a:rPr>
              <a:t> et son </a:t>
            </a:r>
            <a:r>
              <a:rPr lang="en-GB" sz="2400" err="1">
                <a:solidFill>
                  <a:schemeClr val="accent1"/>
                </a:solidFill>
                <a:latin typeface="Trebuchet MS" pitchFamily="34" charset="0"/>
              </a:rPr>
              <a:t>bassin</a:t>
            </a:r>
            <a:r>
              <a:rPr lang="en-GB" sz="2400">
                <a:solidFill>
                  <a:schemeClr val="accent1"/>
                </a:solidFill>
                <a:latin typeface="Trebuchet MS" pitchFamily="34" charset="0"/>
              </a:rPr>
              <a:t> d’alimentation</a:t>
            </a:r>
          </a:p>
          <a:p>
            <a:pPr lvl="3" indent="0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GB" sz="2400">
              <a:solidFill>
                <a:schemeClr val="accent1"/>
              </a:solidFill>
              <a:latin typeface="Trebuchet MS" pitchFamily="34" charset="0"/>
            </a:endParaRPr>
          </a:p>
          <a:p>
            <a:pPr lvl="3" indent="0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GB" sz="2400">
                <a:solidFill>
                  <a:schemeClr val="accent1"/>
                </a:solidFill>
                <a:latin typeface="Trebuchet MS" pitchFamily="34" charset="0"/>
              </a:rPr>
              <a:t>Mieux connaitre la dynamique du réseau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3167063"/>
            <a:ext cx="9112250" cy="355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lvl="3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GB" sz="3200" err="1">
                <a:solidFill>
                  <a:schemeClr val="accent1"/>
                </a:solidFill>
                <a:latin typeface="Trebuchet MS" pitchFamily="34" charset="0"/>
              </a:rPr>
              <a:t>Moyens</a:t>
            </a:r>
            <a:r>
              <a:rPr lang="en-GB" sz="3200">
                <a:solidFill>
                  <a:schemeClr val="accent1"/>
                </a:solidFill>
                <a:latin typeface="Trebuchet MS" pitchFamily="34" charset="0"/>
              </a:rPr>
              <a:t> :</a:t>
            </a:r>
          </a:p>
          <a:p>
            <a:pPr lvl="3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GB">
              <a:solidFill>
                <a:schemeClr val="accent1"/>
              </a:solidFill>
              <a:latin typeface="Trebuchet MS" pitchFamily="34" charset="0"/>
            </a:endParaRPr>
          </a:p>
          <a:p>
            <a:pPr lvl="3" indent="0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GB" sz="2400" err="1">
                <a:solidFill>
                  <a:schemeClr val="accent1"/>
                </a:solidFill>
                <a:latin typeface="Trebuchet MS" pitchFamily="34" charset="0"/>
              </a:rPr>
              <a:t>Mise</a:t>
            </a:r>
            <a:r>
              <a:rPr lang="en-GB" sz="2400">
                <a:solidFill>
                  <a:schemeClr val="accent1"/>
                </a:solidFill>
                <a:latin typeface="Trebuchet MS" pitchFamily="34" charset="0"/>
              </a:rPr>
              <a:t> en place de </a:t>
            </a:r>
            <a:r>
              <a:rPr lang="en-GB" sz="2400" err="1">
                <a:solidFill>
                  <a:schemeClr val="accent1"/>
                </a:solidFill>
                <a:latin typeface="Trebuchet MS" pitchFamily="34" charset="0"/>
              </a:rPr>
              <a:t>sondes</a:t>
            </a:r>
            <a:r>
              <a:rPr lang="en-GB" sz="2400">
                <a:solidFill>
                  <a:schemeClr val="accent1"/>
                </a:solidFill>
                <a:latin typeface="Trebuchet MS" pitchFamily="34" charset="0"/>
              </a:rPr>
              <a:t> pour </a:t>
            </a:r>
            <a:r>
              <a:rPr lang="en-GB" sz="2400" err="1">
                <a:solidFill>
                  <a:schemeClr val="accent1"/>
                </a:solidFill>
                <a:latin typeface="Trebuchet MS" pitchFamily="34" charset="0"/>
              </a:rPr>
              <a:t>enregistrer</a:t>
            </a:r>
            <a:r>
              <a:rPr lang="en-GB" sz="2400">
                <a:solidFill>
                  <a:schemeClr val="accent1"/>
                </a:solidFill>
                <a:latin typeface="Trebuchet MS" pitchFamily="34" charset="0"/>
              </a:rPr>
              <a:t> les </a:t>
            </a:r>
            <a:r>
              <a:rPr lang="en-GB" sz="2400" err="1">
                <a:solidFill>
                  <a:schemeClr val="accent1"/>
                </a:solidFill>
                <a:latin typeface="Trebuchet MS" pitchFamily="34" charset="0"/>
              </a:rPr>
              <a:t>débits</a:t>
            </a:r>
            <a:r>
              <a:rPr lang="en-GB" sz="2400">
                <a:solidFill>
                  <a:schemeClr val="accent1"/>
                </a:solidFill>
                <a:latin typeface="Trebuchet MS" pitchFamily="34" charset="0"/>
              </a:rPr>
              <a:t> et les </a:t>
            </a:r>
            <a:r>
              <a:rPr lang="en-GB" sz="2400" err="1">
                <a:solidFill>
                  <a:schemeClr val="accent1"/>
                </a:solidFill>
                <a:latin typeface="Trebuchet MS" pitchFamily="34" charset="0"/>
              </a:rPr>
              <a:t>hauteurs</a:t>
            </a:r>
            <a:r>
              <a:rPr lang="en-GB" sz="240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en-GB" sz="2400" err="1">
                <a:solidFill>
                  <a:schemeClr val="accent1"/>
                </a:solidFill>
                <a:latin typeface="Trebuchet MS" pitchFamily="34" charset="0"/>
              </a:rPr>
              <a:t>d’eau</a:t>
            </a:r>
            <a:endParaRPr lang="en-GB" sz="2400">
              <a:solidFill>
                <a:schemeClr val="accent1"/>
              </a:solidFill>
              <a:latin typeface="Trebuchet MS" pitchFamily="34" charset="0"/>
            </a:endParaRPr>
          </a:p>
          <a:p>
            <a:pPr lvl="3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GB" sz="2400">
              <a:solidFill>
                <a:schemeClr val="accent1"/>
              </a:solidFill>
              <a:latin typeface="Trebuchet MS" pitchFamily="34" charset="0"/>
            </a:endParaRPr>
          </a:p>
          <a:p>
            <a:pPr lvl="3" indent="0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GB" sz="2400" err="1">
                <a:solidFill>
                  <a:schemeClr val="accent1"/>
                </a:solidFill>
                <a:latin typeface="Trebuchet MS" pitchFamily="34" charset="0"/>
              </a:rPr>
              <a:t>Collecte</a:t>
            </a:r>
            <a:r>
              <a:rPr lang="en-GB" sz="2400">
                <a:solidFill>
                  <a:schemeClr val="accent1"/>
                </a:solidFill>
                <a:latin typeface="Trebuchet MS" pitchFamily="34" charset="0"/>
              </a:rPr>
              <a:t> et </a:t>
            </a:r>
            <a:r>
              <a:rPr lang="en-GB" sz="2400" err="1">
                <a:solidFill>
                  <a:schemeClr val="accent1"/>
                </a:solidFill>
                <a:latin typeface="Trebuchet MS" pitchFamily="34" charset="0"/>
              </a:rPr>
              <a:t>interprétation</a:t>
            </a:r>
            <a:r>
              <a:rPr lang="en-GB" sz="2400">
                <a:solidFill>
                  <a:schemeClr val="accent1"/>
                </a:solidFill>
                <a:latin typeface="Trebuchet MS" pitchFamily="34" charset="0"/>
              </a:rPr>
              <a:t> des données</a:t>
            </a:r>
          </a:p>
          <a:p>
            <a:pPr lvl="3" indent="0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GB" sz="2400">
              <a:solidFill>
                <a:schemeClr val="accent1"/>
              </a:solidFill>
              <a:latin typeface="Trebuchet MS" pitchFamily="34" charset="0"/>
            </a:endParaRPr>
          </a:p>
          <a:p>
            <a:pPr lvl="3" indent="0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GB" sz="2400">
                <a:solidFill>
                  <a:schemeClr val="accent1"/>
                </a:solidFill>
                <a:latin typeface="Trebuchet MS" pitchFamily="34" charset="0"/>
              </a:rPr>
              <a:t>Exploration directe</a:t>
            </a:r>
          </a:p>
          <a:p>
            <a:pPr lvl="3" indent="0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GB" sz="2400">
              <a:solidFill>
                <a:schemeClr val="accent1"/>
              </a:solidFill>
              <a:latin typeface="Trebuchet MS" pitchFamily="34" charset="0"/>
            </a:endParaRPr>
          </a:p>
          <a:p>
            <a:pPr lvl="3" indent="0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GB" sz="2400">
                <a:solidFill>
                  <a:schemeClr val="accent1"/>
                </a:solidFill>
                <a:latin typeface="Trebuchet MS" pitchFamily="34" charset="0"/>
              </a:rPr>
              <a:t>Biologie</a:t>
            </a:r>
            <a:endParaRPr lang="fr-FR" sz="2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Guilhem\Calles Bez Brun\Presentations Powerpoint\2009 PPT pour Arre\Elements\Fonctionnement Bez\90 %\120 Fnt B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436563"/>
            <a:ext cx="10077450" cy="712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611188" y="4351338"/>
            <a:ext cx="1285875" cy="6429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54000" y="5351463"/>
            <a:ext cx="85725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grpSp>
        <p:nvGrpSpPr>
          <p:cNvPr id="21509" name="Groupe 4"/>
          <p:cNvGrpSpPr>
            <a:grpSpLocks/>
          </p:cNvGrpSpPr>
          <p:nvPr/>
        </p:nvGrpSpPr>
        <p:grpSpPr bwMode="auto">
          <a:xfrm>
            <a:off x="611188" y="858838"/>
            <a:ext cx="8624887" cy="349250"/>
            <a:chOff x="611156" y="636565"/>
            <a:chExt cx="8625362" cy="349968"/>
          </a:xfrm>
        </p:grpSpPr>
        <p:sp>
          <p:nvSpPr>
            <p:cNvPr id="21512" name="ZoneTexte 5"/>
            <p:cNvSpPr txBox="1">
              <a:spLocks noChangeArrowheads="1"/>
            </p:cNvSpPr>
            <p:nvPr/>
          </p:nvSpPr>
          <p:spPr bwMode="auto">
            <a:xfrm>
              <a:off x="611156" y="636565"/>
              <a:ext cx="351378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N</a:t>
              </a:r>
            </a:p>
          </p:txBody>
        </p:sp>
        <p:sp>
          <p:nvSpPr>
            <p:cNvPr id="21513" name="ZoneTexte 6"/>
            <p:cNvSpPr txBox="1">
              <a:spLocks noChangeArrowheads="1"/>
            </p:cNvSpPr>
            <p:nvPr/>
          </p:nvSpPr>
          <p:spPr bwMode="auto">
            <a:xfrm>
              <a:off x="8897964" y="636565"/>
              <a:ext cx="338554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S</a:t>
              </a:r>
            </a:p>
          </p:txBody>
        </p:sp>
      </p:grpSp>
      <p:sp>
        <p:nvSpPr>
          <p:cNvPr id="21510" name="ZoneTexte 7"/>
          <p:cNvSpPr txBox="1">
            <a:spLocks noChangeArrowheads="1"/>
          </p:cNvSpPr>
          <p:nvPr/>
        </p:nvSpPr>
        <p:spPr bwMode="auto">
          <a:xfrm>
            <a:off x="396875" y="7065963"/>
            <a:ext cx="1828800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1400">
                <a:latin typeface="Trebuchet MS" pitchFamily="34" charset="0"/>
              </a:rPr>
              <a:t>Schéma sans échelle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85800" y="304800"/>
            <a:ext cx="3611563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La Tessone : coupe Nord - Sud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Guilhem\Calles Bez Brun\Presentations Powerpoint\2009 PPT pour Arre\Elements\Fonctionnement Bez\90 %\130 Fnt B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436563"/>
            <a:ext cx="10077450" cy="712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581400" y="1065213"/>
            <a:ext cx="29178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2400">
                <a:latin typeface="Trebuchet MS" pitchFamily="34" charset="0"/>
              </a:rPr>
              <a:t>Transfert horizontal</a:t>
            </a:r>
            <a:endParaRPr lang="fr-FR" sz="2400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611188" y="4351338"/>
            <a:ext cx="1285875" cy="6429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254000" y="5351463"/>
            <a:ext cx="85725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grpSp>
        <p:nvGrpSpPr>
          <p:cNvPr id="22534" name="Groupe 5"/>
          <p:cNvGrpSpPr>
            <a:grpSpLocks/>
          </p:cNvGrpSpPr>
          <p:nvPr/>
        </p:nvGrpSpPr>
        <p:grpSpPr bwMode="auto">
          <a:xfrm>
            <a:off x="611188" y="858838"/>
            <a:ext cx="8624887" cy="349250"/>
            <a:chOff x="611156" y="636565"/>
            <a:chExt cx="8625362" cy="349968"/>
          </a:xfrm>
        </p:grpSpPr>
        <p:sp>
          <p:nvSpPr>
            <p:cNvPr id="22537" name="ZoneTexte 6"/>
            <p:cNvSpPr txBox="1">
              <a:spLocks noChangeArrowheads="1"/>
            </p:cNvSpPr>
            <p:nvPr/>
          </p:nvSpPr>
          <p:spPr bwMode="auto">
            <a:xfrm>
              <a:off x="611156" y="636565"/>
              <a:ext cx="351378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N</a:t>
              </a:r>
            </a:p>
          </p:txBody>
        </p:sp>
        <p:sp>
          <p:nvSpPr>
            <p:cNvPr id="22538" name="ZoneTexte 7"/>
            <p:cNvSpPr txBox="1">
              <a:spLocks noChangeArrowheads="1"/>
            </p:cNvSpPr>
            <p:nvPr/>
          </p:nvSpPr>
          <p:spPr bwMode="auto">
            <a:xfrm>
              <a:off x="8897964" y="636565"/>
              <a:ext cx="338554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S</a:t>
              </a:r>
            </a:p>
          </p:txBody>
        </p:sp>
      </p:grpSp>
      <p:sp>
        <p:nvSpPr>
          <p:cNvPr id="22535" name="ZoneTexte 8"/>
          <p:cNvSpPr txBox="1">
            <a:spLocks noChangeArrowheads="1"/>
          </p:cNvSpPr>
          <p:nvPr/>
        </p:nvSpPr>
        <p:spPr bwMode="auto">
          <a:xfrm>
            <a:off x="396875" y="7065963"/>
            <a:ext cx="1828800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1400">
                <a:latin typeface="Trebuchet MS" pitchFamily="34" charset="0"/>
              </a:rPr>
              <a:t>Schéma sans échelle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85800" y="304800"/>
            <a:ext cx="3611563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La Tessone : coupe Nord - Sud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Guilhem\Calles Bez Brun\Presentations Powerpoint\2009 PPT pour Arre\Elements\Fonctionnement Bez\90 %\140 Fnt B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436563"/>
            <a:ext cx="10077450" cy="712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2682875" y="1065213"/>
            <a:ext cx="444658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2400">
                <a:latin typeface="Trebuchet MS" pitchFamily="34" charset="0"/>
              </a:rPr>
              <a:t>Activation de la zone épinoyée</a:t>
            </a:r>
            <a:endParaRPr lang="fr-FR" sz="2400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611188" y="4351338"/>
            <a:ext cx="1285875" cy="6429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254000" y="5351463"/>
            <a:ext cx="85725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grpSp>
        <p:nvGrpSpPr>
          <p:cNvPr id="23558" name="Groupe 5"/>
          <p:cNvGrpSpPr>
            <a:grpSpLocks/>
          </p:cNvGrpSpPr>
          <p:nvPr/>
        </p:nvGrpSpPr>
        <p:grpSpPr bwMode="auto">
          <a:xfrm>
            <a:off x="611188" y="858838"/>
            <a:ext cx="8624887" cy="349250"/>
            <a:chOff x="611156" y="636565"/>
            <a:chExt cx="8625362" cy="349968"/>
          </a:xfrm>
        </p:grpSpPr>
        <p:sp>
          <p:nvSpPr>
            <p:cNvPr id="23561" name="ZoneTexte 6"/>
            <p:cNvSpPr txBox="1">
              <a:spLocks noChangeArrowheads="1"/>
            </p:cNvSpPr>
            <p:nvPr/>
          </p:nvSpPr>
          <p:spPr bwMode="auto">
            <a:xfrm>
              <a:off x="611156" y="636565"/>
              <a:ext cx="351378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N</a:t>
              </a:r>
            </a:p>
          </p:txBody>
        </p:sp>
        <p:sp>
          <p:nvSpPr>
            <p:cNvPr id="23562" name="ZoneTexte 7"/>
            <p:cNvSpPr txBox="1">
              <a:spLocks noChangeArrowheads="1"/>
            </p:cNvSpPr>
            <p:nvPr/>
          </p:nvSpPr>
          <p:spPr bwMode="auto">
            <a:xfrm>
              <a:off x="8897964" y="636565"/>
              <a:ext cx="338554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S</a:t>
              </a:r>
            </a:p>
          </p:txBody>
        </p:sp>
      </p:grpSp>
      <p:sp>
        <p:nvSpPr>
          <p:cNvPr id="23559" name="ZoneTexte 8"/>
          <p:cNvSpPr txBox="1">
            <a:spLocks noChangeArrowheads="1"/>
          </p:cNvSpPr>
          <p:nvPr/>
        </p:nvSpPr>
        <p:spPr bwMode="auto">
          <a:xfrm>
            <a:off x="396875" y="7065963"/>
            <a:ext cx="1828800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1400">
                <a:latin typeface="Trebuchet MS" pitchFamily="34" charset="0"/>
              </a:rPr>
              <a:t>Schéma sans échelle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85800" y="304800"/>
            <a:ext cx="3611563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La Tessone : coupe Nord - Sud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Guilhem\Calles Bez Brun\Presentations Powerpoint\2009 PPT pour Arre\Elements\Fonctionnement Bez\90 %\150 Fnt B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436563"/>
            <a:ext cx="10077450" cy="712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205163" y="1065213"/>
            <a:ext cx="36703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2400">
                <a:latin typeface="Trebuchet MS" pitchFamily="34" charset="0"/>
              </a:rPr>
              <a:t>Remplissage des conduits</a:t>
            </a:r>
            <a:endParaRPr lang="fr-FR" sz="2400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611188" y="4351338"/>
            <a:ext cx="1285875" cy="6429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254000" y="5351463"/>
            <a:ext cx="85725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grpSp>
        <p:nvGrpSpPr>
          <p:cNvPr id="24582" name="Groupe 5"/>
          <p:cNvGrpSpPr>
            <a:grpSpLocks/>
          </p:cNvGrpSpPr>
          <p:nvPr/>
        </p:nvGrpSpPr>
        <p:grpSpPr bwMode="auto">
          <a:xfrm>
            <a:off x="611188" y="858838"/>
            <a:ext cx="8624887" cy="349250"/>
            <a:chOff x="611156" y="636565"/>
            <a:chExt cx="8625362" cy="349968"/>
          </a:xfrm>
        </p:grpSpPr>
        <p:sp>
          <p:nvSpPr>
            <p:cNvPr id="24585" name="ZoneTexte 6"/>
            <p:cNvSpPr txBox="1">
              <a:spLocks noChangeArrowheads="1"/>
            </p:cNvSpPr>
            <p:nvPr/>
          </p:nvSpPr>
          <p:spPr bwMode="auto">
            <a:xfrm>
              <a:off x="611156" y="636565"/>
              <a:ext cx="351378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N</a:t>
              </a:r>
            </a:p>
          </p:txBody>
        </p:sp>
        <p:sp>
          <p:nvSpPr>
            <p:cNvPr id="24586" name="ZoneTexte 7"/>
            <p:cNvSpPr txBox="1">
              <a:spLocks noChangeArrowheads="1"/>
            </p:cNvSpPr>
            <p:nvPr/>
          </p:nvSpPr>
          <p:spPr bwMode="auto">
            <a:xfrm>
              <a:off x="8897964" y="636565"/>
              <a:ext cx="338554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S</a:t>
              </a:r>
            </a:p>
          </p:txBody>
        </p:sp>
      </p:grpSp>
      <p:sp>
        <p:nvSpPr>
          <p:cNvPr id="24583" name="ZoneTexte 8"/>
          <p:cNvSpPr txBox="1">
            <a:spLocks noChangeArrowheads="1"/>
          </p:cNvSpPr>
          <p:nvPr/>
        </p:nvSpPr>
        <p:spPr bwMode="auto">
          <a:xfrm>
            <a:off x="396875" y="7065963"/>
            <a:ext cx="1828800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1400">
                <a:latin typeface="Trebuchet MS" pitchFamily="34" charset="0"/>
              </a:rPr>
              <a:t>Schéma sans échelle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85800" y="304800"/>
            <a:ext cx="3611563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La Tessone : coupe Nord - Sud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Guilhem\Calles Bez Brun\Presentations Powerpoint\2009 PPT pour Arre\Elements\Fonctionnement Bez\90 %\160 Fnt B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436563"/>
            <a:ext cx="10077450" cy="712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4378325" y="993775"/>
            <a:ext cx="132397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3600" b="1">
                <a:latin typeface="Trebuchet MS" pitchFamily="34" charset="0"/>
              </a:rPr>
              <a:t>CRUE</a:t>
            </a:r>
            <a:endParaRPr lang="fr-FR" sz="3600" b="1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611188" y="4351338"/>
            <a:ext cx="1285875" cy="6429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254000" y="5351463"/>
            <a:ext cx="85725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grpSp>
        <p:nvGrpSpPr>
          <p:cNvPr id="25606" name="Groupe 5"/>
          <p:cNvGrpSpPr>
            <a:grpSpLocks/>
          </p:cNvGrpSpPr>
          <p:nvPr/>
        </p:nvGrpSpPr>
        <p:grpSpPr bwMode="auto">
          <a:xfrm>
            <a:off x="611188" y="858838"/>
            <a:ext cx="8624887" cy="349250"/>
            <a:chOff x="611156" y="636565"/>
            <a:chExt cx="8625362" cy="349968"/>
          </a:xfrm>
        </p:grpSpPr>
        <p:sp>
          <p:nvSpPr>
            <p:cNvPr id="25609" name="ZoneTexte 6"/>
            <p:cNvSpPr txBox="1">
              <a:spLocks noChangeArrowheads="1"/>
            </p:cNvSpPr>
            <p:nvPr/>
          </p:nvSpPr>
          <p:spPr bwMode="auto">
            <a:xfrm>
              <a:off x="611156" y="636565"/>
              <a:ext cx="351378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N</a:t>
              </a:r>
            </a:p>
          </p:txBody>
        </p:sp>
        <p:sp>
          <p:nvSpPr>
            <p:cNvPr id="25610" name="ZoneTexte 7"/>
            <p:cNvSpPr txBox="1">
              <a:spLocks noChangeArrowheads="1"/>
            </p:cNvSpPr>
            <p:nvPr/>
          </p:nvSpPr>
          <p:spPr bwMode="auto">
            <a:xfrm>
              <a:off x="8897964" y="636565"/>
              <a:ext cx="338554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S</a:t>
              </a:r>
            </a:p>
          </p:txBody>
        </p:sp>
      </p:grpSp>
      <p:sp>
        <p:nvSpPr>
          <p:cNvPr id="25607" name="ZoneTexte 8"/>
          <p:cNvSpPr txBox="1">
            <a:spLocks noChangeArrowheads="1"/>
          </p:cNvSpPr>
          <p:nvPr/>
        </p:nvSpPr>
        <p:spPr bwMode="auto">
          <a:xfrm>
            <a:off x="396875" y="7065963"/>
            <a:ext cx="1828800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1400">
                <a:latin typeface="Trebuchet MS" pitchFamily="34" charset="0"/>
              </a:rPr>
              <a:t>Schéma sans échelle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85800" y="304800"/>
            <a:ext cx="3611563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La Tessone : coupe Nord - Sud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Guilhem\Calles Bez Brun\Presentations Powerpoint\2009 PPT pour Arre\Elements\P5280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10090151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Guilhem\Calles Bez Brun\Presentations Powerpoint\2009 PPT pour Arre\Elements\Crue du 2 novembre 2008\Bez P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2813" y="-30163"/>
            <a:ext cx="5715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649413" y="3419475"/>
            <a:ext cx="678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sz="4400">
                <a:solidFill>
                  <a:schemeClr val="accent1"/>
                </a:solidFill>
                <a:latin typeface="Trebuchet MS" pitchFamily="34" charset="0"/>
              </a:rPr>
              <a:t>Eléments de méthode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pic>
        <p:nvPicPr>
          <p:cNvPr id="29699" name="Image 1" descr="pont Bez sond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3063" y="422275"/>
            <a:ext cx="57626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Imag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2636838"/>
            <a:ext cx="4286250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ZoneTexte 5"/>
          <p:cNvSpPr txBox="1">
            <a:spLocks noChangeArrowheads="1"/>
          </p:cNvSpPr>
          <p:nvPr/>
        </p:nvSpPr>
        <p:spPr bwMode="auto">
          <a:xfrm>
            <a:off x="611188" y="6923088"/>
            <a:ext cx="3833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1400"/>
              <a:t>Fig. 12- Courbe de tarage pour le pont de Bez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 sz="1400"/>
          </a:p>
        </p:txBody>
      </p:sp>
      <p:grpSp>
        <p:nvGrpSpPr>
          <p:cNvPr id="29702" name="Groupe 9"/>
          <p:cNvGrpSpPr>
            <a:grpSpLocks/>
          </p:cNvGrpSpPr>
          <p:nvPr/>
        </p:nvGrpSpPr>
        <p:grpSpPr bwMode="auto">
          <a:xfrm>
            <a:off x="4754563" y="4565650"/>
            <a:ext cx="4905375" cy="863600"/>
            <a:chOff x="2587814" y="4208465"/>
            <a:chExt cx="4904997" cy="864213"/>
          </a:xfrm>
        </p:grpSpPr>
        <p:sp>
          <p:nvSpPr>
            <p:cNvPr id="29705" name="ZoneTexte 6"/>
            <p:cNvSpPr txBox="1">
              <a:spLocks noChangeArrowheads="1"/>
            </p:cNvSpPr>
            <p:nvPr/>
          </p:nvSpPr>
          <p:spPr bwMode="auto">
            <a:xfrm>
              <a:off x="3397238" y="4208465"/>
              <a:ext cx="3286148" cy="693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 sz="1400"/>
                <a:t>La relation à utiliser est un polynome du 4</a:t>
              </a:r>
              <a:r>
                <a:rPr lang="fr-FR" sz="1400" baseline="30000"/>
                <a:t>e</a:t>
              </a:r>
              <a:r>
                <a:rPr lang="fr-FR" sz="1400"/>
                <a:t> degré qui s’écrit :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 sz="1400"/>
            </a:p>
          </p:txBody>
        </p:sp>
        <p:sp>
          <p:nvSpPr>
            <p:cNvPr id="29706" name="ZoneTexte 7"/>
            <p:cNvSpPr txBox="1">
              <a:spLocks noChangeArrowheads="1"/>
            </p:cNvSpPr>
            <p:nvPr/>
          </p:nvSpPr>
          <p:spPr bwMode="auto">
            <a:xfrm>
              <a:off x="2587814" y="4779969"/>
              <a:ext cx="4904997" cy="29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 sz="1400"/>
                <a:t>Q = 0,15396 +6,7768 h + 43,004 h</a:t>
              </a:r>
              <a:r>
                <a:rPr lang="fr-FR" sz="1400" baseline="30000"/>
                <a:t>2</a:t>
              </a:r>
              <a:r>
                <a:rPr lang="fr-FR" sz="1400"/>
                <a:t> – 55,118 h</a:t>
              </a:r>
              <a:r>
                <a:rPr lang="fr-FR" sz="1400" baseline="30000"/>
                <a:t>3</a:t>
              </a:r>
              <a:r>
                <a:rPr lang="fr-FR" sz="1400"/>
                <a:t> + 30,403 h</a:t>
              </a:r>
              <a:r>
                <a:rPr lang="fr-FR" sz="1400" baseline="30000"/>
                <a:t>4</a:t>
              </a:r>
              <a:endParaRPr lang="fr-FR" sz="1400"/>
            </a:p>
          </p:txBody>
        </p:sp>
      </p:grp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54063" y="900113"/>
            <a:ext cx="3286125" cy="9509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Conversion des données hydrométriques en valeurs de débit</a:t>
            </a:r>
          </a:p>
        </p:txBody>
      </p:sp>
      <p:sp>
        <p:nvSpPr>
          <p:cNvPr id="29704" name="ZoneTexte 11"/>
          <p:cNvSpPr txBox="1">
            <a:spLocks noChangeArrowheads="1"/>
          </p:cNvSpPr>
          <p:nvPr/>
        </p:nvSpPr>
        <p:spPr bwMode="auto">
          <a:xfrm>
            <a:off x="5183188" y="2636838"/>
            <a:ext cx="44291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1400"/>
              <a:t>Géométrie de la station de mesure en aval de l’évent de Bez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 1" descr="figsynchro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0" y="1208088"/>
            <a:ext cx="57626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754063" y="350838"/>
            <a:ext cx="4714875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Validation des données de pluviométrie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Guilhem\Calles Bez Brun\Presentations Powerpoint\2009 PPT pour Rik Rak\Elements\Localisation 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6650"/>
            <a:ext cx="100806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C:\Guilhem\Calles Bez Brun\Presentations Powerpoint\2009 PPT pour Rik Rak\Elements\Carton France E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1588" y="708025"/>
            <a:ext cx="118903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18"/>
          <p:cNvSpPr txBox="1">
            <a:spLocks noChangeArrowheads="1"/>
          </p:cNvSpPr>
          <p:nvPr/>
        </p:nvSpPr>
        <p:spPr bwMode="auto">
          <a:xfrm>
            <a:off x="685800" y="304800"/>
            <a:ext cx="44577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Causse de Blandas et Vallée de l’Arre</a:t>
            </a:r>
          </a:p>
        </p:txBody>
      </p:sp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3040063" y="6708775"/>
            <a:ext cx="5429250" cy="6080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>
                <a:latin typeface="Trebuchet MS" pitchFamily="34" charset="0"/>
              </a:rPr>
              <a:t>Le Causse de Blandas est séparé de l’endroit le plus arrosé de France par la vallée de l’Arre</a:t>
            </a:r>
          </a:p>
        </p:txBody>
      </p:sp>
      <p:sp>
        <p:nvSpPr>
          <p:cNvPr id="15366" name="Forme libre 7"/>
          <p:cNvSpPr>
            <a:spLocks noChangeArrowheads="1"/>
          </p:cNvSpPr>
          <p:nvPr/>
        </p:nvSpPr>
        <p:spPr bwMode="auto">
          <a:xfrm>
            <a:off x="2949575" y="1231900"/>
            <a:ext cx="5781675" cy="954088"/>
          </a:xfrm>
          <a:custGeom>
            <a:avLst/>
            <a:gdLst>
              <a:gd name="T0" fmla="*/ 0 w 5780598"/>
              <a:gd name="T1" fmla="*/ 0 h 954157"/>
              <a:gd name="T2" fmla="*/ 5780598 w 5780598"/>
              <a:gd name="T3" fmla="*/ 954157 h 954157"/>
            </a:gdLst>
            <a:ahLst/>
            <a:cxnLst/>
            <a:rect l="T0" t="T1" r="T2" b="T3"/>
            <a:pathLst>
              <a:path w="5780598" h="954157">
                <a:moveTo>
                  <a:pt x="0" y="492981"/>
                </a:moveTo>
                <a:cubicBezTo>
                  <a:pt x="7951" y="495631"/>
                  <a:pt x="15524" y="501858"/>
                  <a:pt x="23854" y="500932"/>
                </a:cubicBezTo>
                <a:cubicBezTo>
                  <a:pt x="40514" y="499081"/>
                  <a:pt x="71562" y="485030"/>
                  <a:pt x="71562" y="485030"/>
                </a:cubicBezTo>
                <a:cubicBezTo>
                  <a:pt x="87464" y="487680"/>
                  <a:pt x="103629" y="489071"/>
                  <a:pt x="119269" y="492981"/>
                </a:cubicBezTo>
                <a:cubicBezTo>
                  <a:pt x="135531" y="497047"/>
                  <a:pt x="166977" y="508884"/>
                  <a:pt x="166977" y="508884"/>
                </a:cubicBezTo>
                <a:cubicBezTo>
                  <a:pt x="172278" y="500933"/>
                  <a:pt x="175418" y="491000"/>
                  <a:pt x="182880" y="485030"/>
                </a:cubicBezTo>
                <a:cubicBezTo>
                  <a:pt x="189425" y="479794"/>
                  <a:pt x="199237" y="480826"/>
                  <a:pt x="206734" y="477078"/>
                </a:cubicBezTo>
                <a:cubicBezTo>
                  <a:pt x="215281" y="472804"/>
                  <a:pt x="222637" y="466477"/>
                  <a:pt x="230588" y="461176"/>
                </a:cubicBezTo>
                <a:cubicBezTo>
                  <a:pt x="236763" y="442651"/>
                  <a:pt x="255173" y="373468"/>
                  <a:pt x="278296" y="365760"/>
                </a:cubicBezTo>
                <a:lnTo>
                  <a:pt x="302149" y="357809"/>
                </a:lnTo>
                <a:cubicBezTo>
                  <a:pt x="365762" y="262392"/>
                  <a:pt x="267692" y="402867"/>
                  <a:pt x="341906" y="318052"/>
                </a:cubicBezTo>
                <a:cubicBezTo>
                  <a:pt x="354492" y="303669"/>
                  <a:pt x="363109" y="286247"/>
                  <a:pt x="373711" y="270345"/>
                </a:cubicBezTo>
                <a:lnTo>
                  <a:pt x="389614" y="246491"/>
                </a:lnTo>
                <a:cubicBezTo>
                  <a:pt x="398891" y="232576"/>
                  <a:pt x="409491" y="210047"/>
                  <a:pt x="429370" y="206734"/>
                </a:cubicBezTo>
                <a:cubicBezTo>
                  <a:pt x="468673" y="200184"/>
                  <a:pt x="508883" y="201433"/>
                  <a:pt x="548640" y="198783"/>
                </a:cubicBezTo>
                <a:cubicBezTo>
                  <a:pt x="634996" y="177192"/>
                  <a:pt x="567018" y="190939"/>
                  <a:pt x="747423" y="198783"/>
                </a:cubicBezTo>
                <a:lnTo>
                  <a:pt x="946205" y="206734"/>
                </a:lnTo>
                <a:cubicBezTo>
                  <a:pt x="1039905" y="225473"/>
                  <a:pt x="923263" y="202910"/>
                  <a:pt x="1041621" y="222637"/>
                </a:cubicBezTo>
                <a:cubicBezTo>
                  <a:pt x="1054952" y="224859"/>
                  <a:pt x="1068125" y="227938"/>
                  <a:pt x="1081377" y="230588"/>
                </a:cubicBezTo>
                <a:cubicBezTo>
                  <a:pt x="1099930" y="227938"/>
                  <a:pt x="1118659" y="226313"/>
                  <a:pt x="1137036" y="222637"/>
                </a:cubicBezTo>
                <a:cubicBezTo>
                  <a:pt x="1145255" y="220993"/>
                  <a:pt x="1152508" y="214685"/>
                  <a:pt x="1160890" y="214685"/>
                </a:cubicBezTo>
                <a:cubicBezTo>
                  <a:pt x="1182259" y="214685"/>
                  <a:pt x="1203297" y="219986"/>
                  <a:pt x="1224501" y="222637"/>
                </a:cubicBezTo>
                <a:cubicBezTo>
                  <a:pt x="1232452" y="225287"/>
                  <a:pt x="1240296" y="228286"/>
                  <a:pt x="1248355" y="230588"/>
                </a:cubicBezTo>
                <a:cubicBezTo>
                  <a:pt x="1258862" y="233590"/>
                  <a:pt x="1270116" y="234234"/>
                  <a:pt x="1280160" y="238539"/>
                </a:cubicBezTo>
                <a:cubicBezTo>
                  <a:pt x="1288944" y="242303"/>
                  <a:pt x="1295467" y="250168"/>
                  <a:pt x="1304014" y="254442"/>
                </a:cubicBezTo>
                <a:cubicBezTo>
                  <a:pt x="1311511" y="258190"/>
                  <a:pt x="1319917" y="259743"/>
                  <a:pt x="1327868" y="262393"/>
                </a:cubicBezTo>
                <a:cubicBezTo>
                  <a:pt x="1335819" y="270344"/>
                  <a:pt x="1342366" y="280010"/>
                  <a:pt x="1351722" y="286247"/>
                </a:cubicBezTo>
                <a:cubicBezTo>
                  <a:pt x="1358696" y="290896"/>
                  <a:pt x="1367268" y="293090"/>
                  <a:pt x="1375576" y="294198"/>
                </a:cubicBezTo>
                <a:cubicBezTo>
                  <a:pt x="1407211" y="298416"/>
                  <a:pt x="1439271" y="298625"/>
                  <a:pt x="1470991" y="302150"/>
                </a:cubicBezTo>
                <a:cubicBezTo>
                  <a:pt x="1492456" y="304535"/>
                  <a:pt x="1547883" y="313655"/>
                  <a:pt x="1566407" y="326004"/>
                </a:cubicBezTo>
                <a:cubicBezTo>
                  <a:pt x="1594960" y="345039"/>
                  <a:pt x="1597419" y="349699"/>
                  <a:pt x="1637969" y="357809"/>
                </a:cubicBezTo>
                <a:cubicBezTo>
                  <a:pt x="1706431" y="371501"/>
                  <a:pt x="1664266" y="364537"/>
                  <a:pt x="1765189" y="373711"/>
                </a:cubicBezTo>
                <a:lnTo>
                  <a:pt x="1812897" y="389614"/>
                </a:lnTo>
                <a:lnTo>
                  <a:pt x="1836751" y="397565"/>
                </a:lnTo>
                <a:cubicBezTo>
                  <a:pt x="1844702" y="402866"/>
                  <a:pt x="1852058" y="409194"/>
                  <a:pt x="1860605" y="413468"/>
                </a:cubicBezTo>
                <a:cubicBezTo>
                  <a:pt x="1868102" y="417216"/>
                  <a:pt x="1877914" y="416183"/>
                  <a:pt x="1884459" y="421419"/>
                </a:cubicBezTo>
                <a:cubicBezTo>
                  <a:pt x="1891921" y="427389"/>
                  <a:pt x="1893605" y="438516"/>
                  <a:pt x="1900362" y="445273"/>
                </a:cubicBezTo>
                <a:cubicBezTo>
                  <a:pt x="1907119" y="452030"/>
                  <a:pt x="1916265" y="455875"/>
                  <a:pt x="1924216" y="461176"/>
                </a:cubicBezTo>
                <a:cubicBezTo>
                  <a:pt x="1941564" y="513222"/>
                  <a:pt x="1917469" y="462139"/>
                  <a:pt x="1956021" y="492981"/>
                </a:cubicBezTo>
                <a:cubicBezTo>
                  <a:pt x="1963483" y="498951"/>
                  <a:pt x="1965805" y="509494"/>
                  <a:pt x="1971923" y="516835"/>
                </a:cubicBezTo>
                <a:cubicBezTo>
                  <a:pt x="1979122" y="525474"/>
                  <a:pt x="1988873" y="531813"/>
                  <a:pt x="1995777" y="540689"/>
                </a:cubicBezTo>
                <a:cubicBezTo>
                  <a:pt x="2007511" y="555776"/>
                  <a:pt x="2016981" y="572494"/>
                  <a:pt x="2027583" y="588397"/>
                </a:cubicBezTo>
                <a:cubicBezTo>
                  <a:pt x="2032884" y="596348"/>
                  <a:pt x="2040463" y="603185"/>
                  <a:pt x="2043485" y="612251"/>
                </a:cubicBezTo>
                <a:cubicBezTo>
                  <a:pt x="2046135" y="620202"/>
                  <a:pt x="2046200" y="629560"/>
                  <a:pt x="2051436" y="636105"/>
                </a:cubicBezTo>
                <a:cubicBezTo>
                  <a:pt x="2057406" y="643567"/>
                  <a:pt x="2067339" y="646706"/>
                  <a:pt x="2075290" y="652007"/>
                </a:cubicBezTo>
                <a:cubicBezTo>
                  <a:pt x="2077941" y="659958"/>
                  <a:pt x="2078006" y="669316"/>
                  <a:pt x="2083242" y="675861"/>
                </a:cubicBezTo>
                <a:cubicBezTo>
                  <a:pt x="2089212" y="683323"/>
                  <a:pt x="2102031" y="683660"/>
                  <a:pt x="2107096" y="691764"/>
                </a:cubicBezTo>
                <a:cubicBezTo>
                  <a:pt x="2171957" y="795542"/>
                  <a:pt x="2080687" y="697160"/>
                  <a:pt x="2146852" y="763325"/>
                </a:cubicBezTo>
                <a:cubicBezTo>
                  <a:pt x="2149502" y="771276"/>
                  <a:pt x="2150733" y="779852"/>
                  <a:pt x="2154803" y="787179"/>
                </a:cubicBezTo>
                <a:cubicBezTo>
                  <a:pt x="2164085" y="803887"/>
                  <a:pt x="2176007" y="818984"/>
                  <a:pt x="2186609" y="834887"/>
                </a:cubicBezTo>
                <a:lnTo>
                  <a:pt x="2202511" y="858741"/>
                </a:lnTo>
                <a:lnTo>
                  <a:pt x="2234316" y="906449"/>
                </a:lnTo>
                <a:cubicBezTo>
                  <a:pt x="2239617" y="914400"/>
                  <a:pt x="2242268" y="925002"/>
                  <a:pt x="2250219" y="930303"/>
                </a:cubicBezTo>
                <a:cubicBezTo>
                  <a:pt x="2281047" y="950854"/>
                  <a:pt x="2265007" y="943183"/>
                  <a:pt x="2297927" y="954157"/>
                </a:cubicBezTo>
                <a:lnTo>
                  <a:pt x="2345635" y="938254"/>
                </a:lnTo>
                <a:lnTo>
                  <a:pt x="2369489" y="930303"/>
                </a:lnTo>
                <a:cubicBezTo>
                  <a:pt x="2374790" y="922352"/>
                  <a:pt x="2377287" y="911514"/>
                  <a:pt x="2385391" y="906449"/>
                </a:cubicBezTo>
                <a:cubicBezTo>
                  <a:pt x="2399606" y="897565"/>
                  <a:pt x="2417196" y="895847"/>
                  <a:pt x="2433099" y="890546"/>
                </a:cubicBezTo>
                <a:cubicBezTo>
                  <a:pt x="2490296" y="871480"/>
                  <a:pt x="2418865" y="894614"/>
                  <a:pt x="2488758" y="874644"/>
                </a:cubicBezTo>
                <a:cubicBezTo>
                  <a:pt x="2568607" y="851829"/>
                  <a:pt x="2444991" y="883597"/>
                  <a:pt x="2544417" y="858741"/>
                </a:cubicBezTo>
                <a:cubicBezTo>
                  <a:pt x="2547068" y="850790"/>
                  <a:pt x="2552369" y="843269"/>
                  <a:pt x="2552369" y="834887"/>
                </a:cubicBezTo>
                <a:cubicBezTo>
                  <a:pt x="2552369" y="806903"/>
                  <a:pt x="2544665" y="787922"/>
                  <a:pt x="2536466" y="763325"/>
                </a:cubicBezTo>
                <a:cubicBezTo>
                  <a:pt x="2542715" y="725828"/>
                  <a:pt x="2542878" y="717030"/>
                  <a:pt x="2552369" y="683812"/>
                </a:cubicBezTo>
                <a:cubicBezTo>
                  <a:pt x="2554672" y="675753"/>
                  <a:pt x="2554393" y="665885"/>
                  <a:pt x="2560320" y="659958"/>
                </a:cubicBezTo>
                <a:cubicBezTo>
                  <a:pt x="2566247" y="654031"/>
                  <a:pt x="2575955" y="653651"/>
                  <a:pt x="2584174" y="652007"/>
                </a:cubicBezTo>
                <a:cubicBezTo>
                  <a:pt x="2726622" y="623518"/>
                  <a:pt x="2577353" y="659675"/>
                  <a:pt x="2671638" y="636105"/>
                </a:cubicBezTo>
                <a:cubicBezTo>
                  <a:pt x="2703443" y="638755"/>
                  <a:pt x="2735573" y="638809"/>
                  <a:pt x="2767054" y="644056"/>
                </a:cubicBezTo>
                <a:cubicBezTo>
                  <a:pt x="2783589" y="646812"/>
                  <a:pt x="2814762" y="659958"/>
                  <a:pt x="2814762" y="659958"/>
                </a:cubicBezTo>
                <a:cubicBezTo>
                  <a:pt x="2822713" y="665259"/>
                  <a:pt x="2830069" y="671587"/>
                  <a:pt x="2838616" y="675861"/>
                </a:cubicBezTo>
                <a:cubicBezTo>
                  <a:pt x="2846112" y="679609"/>
                  <a:pt x="2856543" y="677886"/>
                  <a:pt x="2862469" y="683812"/>
                </a:cubicBezTo>
                <a:cubicBezTo>
                  <a:pt x="2868396" y="689739"/>
                  <a:pt x="2863447" y="703017"/>
                  <a:pt x="2870421" y="707666"/>
                </a:cubicBezTo>
                <a:cubicBezTo>
                  <a:pt x="2881666" y="715163"/>
                  <a:pt x="2897139" y="712062"/>
                  <a:pt x="2910177" y="715618"/>
                </a:cubicBezTo>
                <a:cubicBezTo>
                  <a:pt x="2926349" y="720029"/>
                  <a:pt x="2941982" y="726219"/>
                  <a:pt x="2957885" y="731520"/>
                </a:cubicBezTo>
                <a:lnTo>
                  <a:pt x="3005593" y="747423"/>
                </a:lnTo>
                <a:lnTo>
                  <a:pt x="3029447" y="755374"/>
                </a:lnTo>
                <a:cubicBezTo>
                  <a:pt x="3058900" y="775010"/>
                  <a:pt x="3057059" y="781638"/>
                  <a:pt x="3101009" y="763325"/>
                </a:cubicBezTo>
                <a:cubicBezTo>
                  <a:pt x="3118651" y="755974"/>
                  <a:pt x="3132814" y="742122"/>
                  <a:pt x="3148716" y="731520"/>
                </a:cubicBezTo>
                <a:cubicBezTo>
                  <a:pt x="3156667" y="726219"/>
                  <a:pt x="3163299" y="717936"/>
                  <a:pt x="3172570" y="715618"/>
                </a:cubicBezTo>
                <a:cubicBezTo>
                  <a:pt x="3193774" y="710317"/>
                  <a:pt x="3215446" y="706626"/>
                  <a:pt x="3236181" y="699715"/>
                </a:cubicBezTo>
                <a:cubicBezTo>
                  <a:pt x="3270402" y="688308"/>
                  <a:pt x="3251904" y="693797"/>
                  <a:pt x="3291840" y="683812"/>
                </a:cubicBezTo>
                <a:cubicBezTo>
                  <a:pt x="3335517" y="698372"/>
                  <a:pt x="3302827" y="691426"/>
                  <a:pt x="3371353" y="683812"/>
                </a:cubicBezTo>
                <a:cubicBezTo>
                  <a:pt x="3512535" y="668125"/>
                  <a:pt x="3409200" y="684130"/>
                  <a:pt x="3506525" y="667910"/>
                </a:cubicBezTo>
                <a:cubicBezTo>
                  <a:pt x="3566490" y="647920"/>
                  <a:pt x="3492569" y="674887"/>
                  <a:pt x="3554233" y="644056"/>
                </a:cubicBezTo>
                <a:cubicBezTo>
                  <a:pt x="3561730" y="640308"/>
                  <a:pt x="3570136" y="638755"/>
                  <a:pt x="3578087" y="636105"/>
                </a:cubicBezTo>
                <a:cubicBezTo>
                  <a:pt x="3604591" y="638755"/>
                  <a:pt x="3631420" y="639147"/>
                  <a:pt x="3657600" y="644056"/>
                </a:cubicBezTo>
                <a:cubicBezTo>
                  <a:pt x="3674076" y="647145"/>
                  <a:pt x="3705308" y="659958"/>
                  <a:pt x="3705308" y="659958"/>
                </a:cubicBezTo>
                <a:cubicBezTo>
                  <a:pt x="3713259" y="665259"/>
                  <a:pt x="3720429" y="671980"/>
                  <a:pt x="3729162" y="675861"/>
                </a:cubicBezTo>
                <a:cubicBezTo>
                  <a:pt x="3744480" y="682669"/>
                  <a:pt x="3776869" y="691764"/>
                  <a:pt x="3776869" y="691764"/>
                </a:cubicBezTo>
                <a:cubicBezTo>
                  <a:pt x="3816626" y="689113"/>
                  <a:pt x="3856294" y="683812"/>
                  <a:pt x="3896139" y="683812"/>
                </a:cubicBezTo>
                <a:cubicBezTo>
                  <a:pt x="4042911" y="683812"/>
                  <a:pt x="3941240" y="685001"/>
                  <a:pt x="4007457" y="699715"/>
                </a:cubicBezTo>
                <a:cubicBezTo>
                  <a:pt x="4023195" y="703212"/>
                  <a:pt x="4039356" y="704504"/>
                  <a:pt x="4055165" y="707666"/>
                </a:cubicBezTo>
                <a:cubicBezTo>
                  <a:pt x="4085198" y="713673"/>
                  <a:pt x="4104266" y="721383"/>
                  <a:pt x="4134678" y="731520"/>
                </a:cubicBezTo>
                <a:lnTo>
                  <a:pt x="4158532" y="739471"/>
                </a:lnTo>
                <a:cubicBezTo>
                  <a:pt x="4165607" y="738056"/>
                  <a:pt x="4220269" y="727780"/>
                  <a:pt x="4230094" y="723569"/>
                </a:cubicBezTo>
                <a:cubicBezTo>
                  <a:pt x="4238878" y="719805"/>
                  <a:pt x="4245401" y="711940"/>
                  <a:pt x="4253948" y="707666"/>
                </a:cubicBezTo>
                <a:cubicBezTo>
                  <a:pt x="4265354" y="701963"/>
                  <a:pt x="4299418" y="694311"/>
                  <a:pt x="4309607" y="691764"/>
                </a:cubicBezTo>
                <a:cubicBezTo>
                  <a:pt x="4317558" y="686463"/>
                  <a:pt x="4324914" y="680135"/>
                  <a:pt x="4333461" y="675861"/>
                </a:cubicBezTo>
                <a:cubicBezTo>
                  <a:pt x="4340958" y="672113"/>
                  <a:pt x="4350341" y="672559"/>
                  <a:pt x="4357315" y="667910"/>
                </a:cubicBezTo>
                <a:cubicBezTo>
                  <a:pt x="4366671" y="661673"/>
                  <a:pt x="4371339" y="649517"/>
                  <a:pt x="4381169" y="644056"/>
                </a:cubicBezTo>
                <a:cubicBezTo>
                  <a:pt x="4395822" y="635915"/>
                  <a:pt x="4428876" y="628153"/>
                  <a:pt x="4428876" y="628153"/>
                </a:cubicBezTo>
                <a:cubicBezTo>
                  <a:pt x="4450080" y="630804"/>
                  <a:pt x="4471593" y="631628"/>
                  <a:pt x="4492487" y="636105"/>
                </a:cubicBezTo>
                <a:cubicBezTo>
                  <a:pt x="4508878" y="639617"/>
                  <a:pt x="4523933" y="647942"/>
                  <a:pt x="4540195" y="652007"/>
                </a:cubicBezTo>
                <a:cubicBezTo>
                  <a:pt x="4580131" y="661991"/>
                  <a:pt x="4561633" y="656502"/>
                  <a:pt x="4595854" y="667910"/>
                </a:cubicBezTo>
                <a:cubicBezTo>
                  <a:pt x="4617057" y="662609"/>
                  <a:pt x="4638730" y="658918"/>
                  <a:pt x="4659464" y="652007"/>
                </a:cubicBezTo>
                <a:lnTo>
                  <a:pt x="4707172" y="636105"/>
                </a:lnTo>
                <a:cubicBezTo>
                  <a:pt x="4723075" y="638755"/>
                  <a:pt x="4739071" y="640894"/>
                  <a:pt x="4754880" y="644056"/>
                </a:cubicBezTo>
                <a:cubicBezTo>
                  <a:pt x="4779839" y="649048"/>
                  <a:pt x="4787805" y="652380"/>
                  <a:pt x="4810539" y="659958"/>
                </a:cubicBezTo>
                <a:cubicBezTo>
                  <a:pt x="4826442" y="670560"/>
                  <a:pt x="4840115" y="685720"/>
                  <a:pt x="4858247" y="691764"/>
                </a:cubicBezTo>
                <a:lnTo>
                  <a:pt x="4905955" y="707666"/>
                </a:lnTo>
                <a:cubicBezTo>
                  <a:pt x="4929809" y="705016"/>
                  <a:pt x="4954232" y="705536"/>
                  <a:pt x="4977516" y="699715"/>
                </a:cubicBezTo>
                <a:cubicBezTo>
                  <a:pt x="4990189" y="696547"/>
                  <a:pt x="5018779" y="668245"/>
                  <a:pt x="5025224" y="659958"/>
                </a:cubicBezTo>
                <a:cubicBezTo>
                  <a:pt x="5036958" y="644872"/>
                  <a:pt x="5041127" y="622853"/>
                  <a:pt x="5057029" y="612251"/>
                </a:cubicBezTo>
                <a:cubicBezTo>
                  <a:pt x="5111711" y="575796"/>
                  <a:pt x="5086605" y="586489"/>
                  <a:pt x="5128591" y="572494"/>
                </a:cubicBezTo>
                <a:cubicBezTo>
                  <a:pt x="5211410" y="578015"/>
                  <a:pt x="5241162" y="572911"/>
                  <a:pt x="5311471" y="596348"/>
                </a:cubicBezTo>
                <a:lnTo>
                  <a:pt x="5359179" y="612251"/>
                </a:lnTo>
                <a:lnTo>
                  <a:pt x="5383033" y="620202"/>
                </a:lnTo>
                <a:cubicBezTo>
                  <a:pt x="5406887" y="617552"/>
                  <a:pt x="5430921" y="616197"/>
                  <a:pt x="5454595" y="612251"/>
                </a:cubicBezTo>
                <a:cubicBezTo>
                  <a:pt x="5462862" y="610873"/>
                  <a:pt x="5473577" y="611119"/>
                  <a:pt x="5478449" y="604299"/>
                </a:cubicBezTo>
                <a:cubicBezTo>
                  <a:pt x="5488192" y="590658"/>
                  <a:pt x="5489050" y="572494"/>
                  <a:pt x="5494351" y="556591"/>
                </a:cubicBezTo>
                <a:cubicBezTo>
                  <a:pt x="5497001" y="548640"/>
                  <a:pt x="5500270" y="540869"/>
                  <a:pt x="5502303" y="532738"/>
                </a:cubicBezTo>
                <a:cubicBezTo>
                  <a:pt x="5507077" y="513640"/>
                  <a:pt x="5508997" y="490805"/>
                  <a:pt x="5526156" y="477078"/>
                </a:cubicBezTo>
                <a:cubicBezTo>
                  <a:pt x="5532701" y="471842"/>
                  <a:pt x="5542059" y="471777"/>
                  <a:pt x="5550010" y="469127"/>
                </a:cubicBezTo>
                <a:cubicBezTo>
                  <a:pt x="5555311" y="461176"/>
                  <a:pt x="5564495" y="454724"/>
                  <a:pt x="5565913" y="445273"/>
                </a:cubicBezTo>
                <a:cubicBezTo>
                  <a:pt x="5585541" y="314419"/>
                  <a:pt x="5560244" y="350201"/>
                  <a:pt x="5581816" y="278296"/>
                </a:cubicBezTo>
                <a:cubicBezTo>
                  <a:pt x="5586633" y="262240"/>
                  <a:pt x="5583771" y="239886"/>
                  <a:pt x="5597718" y="230588"/>
                </a:cubicBezTo>
                <a:lnTo>
                  <a:pt x="5621572" y="214685"/>
                </a:lnTo>
                <a:cubicBezTo>
                  <a:pt x="5639535" y="160793"/>
                  <a:pt x="5619201" y="226538"/>
                  <a:pt x="5637475" y="135172"/>
                </a:cubicBezTo>
                <a:cubicBezTo>
                  <a:pt x="5639119" y="126953"/>
                  <a:pt x="5639499" y="117245"/>
                  <a:pt x="5645426" y="111318"/>
                </a:cubicBezTo>
                <a:cubicBezTo>
                  <a:pt x="5658941" y="97803"/>
                  <a:pt x="5693134" y="79513"/>
                  <a:pt x="5693134" y="79513"/>
                </a:cubicBezTo>
                <a:cubicBezTo>
                  <a:pt x="5698435" y="71562"/>
                  <a:pt x="5702279" y="62416"/>
                  <a:pt x="5709036" y="55659"/>
                </a:cubicBezTo>
                <a:cubicBezTo>
                  <a:pt x="5724448" y="40247"/>
                  <a:pt x="5737345" y="38272"/>
                  <a:pt x="5756744" y="31805"/>
                </a:cubicBezTo>
                <a:cubicBezTo>
                  <a:pt x="5774726" y="4832"/>
                  <a:pt x="5765890" y="14708"/>
                  <a:pt x="5780598" y="0"/>
                </a:cubicBezTo>
              </a:path>
            </a:pathLst>
          </a:custGeom>
          <a:noFill/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15367" name="Forme libre 8"/>
          <p:cNvSpPr>
            <a:spLocks noChangeArrowheads="1"/>
          </p:cNvSpPr>
          <p:nvPr/>
        </p:nvSpPr>
        <p:spPr bwMode="auto">
          <a:xfrm>
            <a:off x="1789113" y="1128713"/>
            <a:ext cx="341312" cy="1511300"/>
          </a:xfrm>
          <a:custGeom>
            <a:avLst/>
            <a:gdLst>
              <a:gd name="T0" fmla="*/ 333955 w 341907"/>
              <a:gd name="T1" fmla="*/ 0 h 1510748"/>
              <a:gd name="T2" fmla="*/ 341907 w 341907"/>
              <a:gd name="T3" fmla="*/ 23854 h 1510748"/>
              <a:gd name="T4" fmla="*/ 318053 w 341907"/>
              <a:gd name="T5" fmla="*/ 182880 h 1510748"/>
              <a:gd name="T6" fmla="*/ 310101 w 341907"/>
              <a:gd name="T7" fmla="*/ 206734 h 1510748"/>
              <a:gd name="T8" fmla="*/ 294199 w 341907"/>
              <a:gd name="T9" fmla="*/ 230588 h 1510748"/>
              <a:gd name="T10" fmla="*/ 278296 w 341907"/>
              <a:gd name="T11" fmla="*/ 278296 h 1510748"/>
              <a:gd name="T12" fmla="*/ 254442 w 341907"/>
              <a:gd name="T13" fmla="*/ 326004 h 1510748"/>
              <a:gd name="T14" fmla="*/ 222637 w 341907"/>
              <a:gd name="T15" fmla="*/ 373712 h 1510748"/>
              <a:gd name="T16" fmla="*/ 214686 w 341907"/>
              <a:gd name="T17" fmla="*/ 397565 h 1510748"/>
              <a:gd name="T18" fmla="*/ 182880 w 341907"/>
              <a:gd name="T19" fmla="*/ 445273 h 1510748"/>
              <a:gd name="T20" fmla="*/ 174929 w 341907"/>
              <a:gd name="T21" fmla="*/ 469127 h 1510748"/>
              <a:gd name="T22" fmla="*/ 127221 w 341907"/>
              <a:gd name="T23" fmla="*/ 500932 h 1510748"/>
              <a:gd name="T24" fmla="*/ 103367 w 341907"/>
              <a:gd name="T25" fmla="*/ 516835 h 1510748"/>
              <a:gd name="T26" fmla="*/ 55660 w 341907"/>
              <a:gd name="T27" fmla="*/ 556592 h 1510748"/>
              <a:gd name="T28" fmla="*/ 47708 w 341907"/>
              <a:gd name="T29" fmla="*/ 580445 h 1510748"/>
              <a:gd name="T30" fmla="*/ 15903 w 341907"/>
              <a:gd name="T31" fmla="*/ 628153 h 1510748"/>
              <a:gd name="T32" fmla="*/ 0 w 341907"/>
              <a:gd name="T33" fmla="*/ 699715 h 1510748"/>
              <a:gd name="T34" fmla="*/ 15903 w 341907"/>
              <a:gd name="T35" fmla="*/ 811033 h 1510748"/>
              <a:gd name="T36" fmla="*/ 31806 w 341907"/>
              <a:gd name="T37" fmla="*/ 858741 h 1510748"/>
              <a:gd name="T38" fmla="*/ 39757 w 341907"/>
              <a:gd name="T39" fmla="*/ 890546 h 1510748"/>
              <a:gd name="T40" fmla="*/ 47708 w 341907"/>
              <a:gd name="T41" fmla="*/ 954157 h 1510748"/>
              <a:gd name="T42" fmla="*/ 47708 w 341907"/>
              <a:gd name="T43" fmla="*/ 1001865 h 1510748"/>
              <a:gd name="T44" fmla="*/ 63611 w 341907"/>
              <a:gd name="T45" fmla="*/ 1065475 h 1510748"/>
              <a:gd name="T46" fmla="*/ 55660 w 341907"/>
              <a:gd name="T47" fmla="*/ 1152939 h 1510748"/>
              <a:gd name="T48" fmla="*/ 39757 w 341907"/>
              <a:gd name="T49" fmla="*/ 1200647 h 1510748"/>
              <a:gd name="T50" fmla="*/ 55660 w 341907"/>
              <a:gd name="T51" fmla="*/ 1359673 h 1510748"/>
              <a:gd name="T52" fmla="*/ 47708 w 341907"/>
              <a:gd name="T53" fmla="*/ 1510748 h 15107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41907"/>
              <a:gd name="T82" fmla="*/ 0 h 1510748"/>
              <a:gd name="T83" fmla="*/ 341907 w 341907"/>
              <a:gd name="T84" fmla="*/ 1510748 h 151074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41907" h="1510748">
                <a:moveTo>
                  <a:pt x="333955" y="0"/>
                </a:moveTo>
                <a:cubicBezTo>
                  <a:pt x="336606" y="7951"/>
                  <a:pt x="341907" y="15472"/>
                  <a:pt x="341907" y="23854"/>
                </a:cubicBezTo>
                <a:cubicBezTo>
                  <a:pt x="341907" y="124445"/>
                  <a:pt x="341597" y="112248"/>
                  <a:pt x="318053" y="182880"/>
                </a:cubicBezTo>
                <a:cubicBezTo>
                  <a:pt x="315403" y="190831"/>
                  <a:pt x="314750" y="199760"/>
                  <a:pt x="310101" y="206734"/>
                </a:cubicBezTo>
                <a:cubicBezTo>
                  <a:pt x="304800" y="214685"/>
                  <a:pt x="298080" y="221855"/>
                  <a:pt x="294199" y="230588"/>
                </a:cubicBezTo>
                <a:cubicBezTo>
                  <a:pt x="287391" y="245906"/>
                  <a:pt x="287594" y="264348"/>
                  <a:pt x="278296" y="278296"/>
                </a:cubicBezTo>
                <a:cubicBezTo>
                  <a:pt x="207693" y="384205"/>
                  <a:pt x="309316" y="227232"/>
                  <a:pt x="254442" y="326004"/>
                </a:cubicBezTo>
                <a:cubicBezTo>
                  <a:pt x="245160" y="342711"/>
                  <a:pt x="222637" y="373712"/>
                  <a:pt x="222637" y="373712"/>
                </a:cubicBezTo>
                <a:cubicBezTo>
                  <a:pt x="219987" y="381663"/>
                  <a:pt x="218756" y="390239"/>
                  <a:pt x="214686" y="397565"/>
                </a:cubicBezTo>
                <a:cubicBezTo>
                  <a:pt x="205404" y="414272"/>
                  <a:pt x="182880" y="445273"/>
                  <a:pt x="182880" y="445273"/>
                </a:cubicBezTo>
                <a:cubicBezTo>
                  <a:pt x="180230" y="453224"/>
                  <a:pt x="180856" y="463200"/>
                  <a:pt x="174929" y="469127"/>
                </a:cubicBezTo>
                <a:cubicBezTo>
                  <a:pt x="161414" y="482642"/>
                  <a:pt x="143124" y="490330"/>
                  <a:pt x="127221" y="500932"/>
                </a:cubicBezTo>
                <a:cubicBezTo>
                  <a:pt x="119270" y="506233"/>
                  <a:pt x="110124" y="510077"/>
                  <a:pt x="103367" y="516835"/>
                </a:cubicBezTo>
                <a:cubicBezTo>
                  <a:pt x="72757" y="547447"/>
                  <a:pt x="88870" y="534452"/>
                  <a:pt x="55660" y="556592"/>
                </a:cubicBezTo>
                <a:cubicBezTo>
                  <a:pt x="53009" y="564543"/>
                  <a:pt x="51778" y="573119"/>
                  <a:pt x="47708" y="580445"/>
                </a:cubicBezTo>
                <a:cubicBezTo>
                  <a:pt x="38426" y="597152"/>
                  <a:pt x="15903" y="628153"/>
                  <a:pt x="15903" y="628153"/>
                </a:cubicBezTo>
                <a:cubicBezTo>
                  <a:pt x="7704" y="652750"/>
                  <a:pt x="0" y="671731"/>
                  <a:pt x="0" y="699715"/>
                </a:cubicBezTo>
                <a:cubicBezTo>
                  <a:pt x="0" y="720103"/>
                  <a:pt x="8563" y="784121"/>
                  <a:pt x="15903" y="811033"/>
                </a:cubicBezTo>
                <a:cubicBezTo>
                  <a:pt x="20314" y="827205"/>
                  <a:pt x="27741" y="842479"/>
                  <a:pt x="31806" y="858741"/>
                </a:cubicBezTo>
                <a:lnTo>
                  <a:pt x="39757" y="890546"/>
                </a:lnTo>
                <a:cubicBezTo>
                  <a:pt x="42407" y="911750"/>
                  <a:pt x="47708" y="932788"/>
                  <a:pt x="47708" y="954157"/>
                </a:cubicBezTo>
                <a:cubicBezTo>
                  <a:pt x="47708" y="1031900"/>
                  <a:pt x="26505" y="924122"/>
                  <a:pt x="47708" y="1001865"/>
                </a:cubicBezTo>
                <a:cubicBezTo>
                  <a:pt x="53459" y="1022951"/>
                  <a:pt x="63611" y="1065475"/>
                  <a:pt x="63611" y="1065475"/>
                </a:cubicBezTo>
                <a:cubicBezTo>
                  <a:pt x="60961" y="1094630"/>
                  <a:pt x="60748" y="1124110"/>
                  <a:pt x="55660" y="1152939"/>
                </a:cubicBezTo>
                <a:cubicBezTo>
                  <a:pt x="52747" y="1169447"/>
                  <a:pt x="39757" y="1200647"/>
                  <a:pt x="39757" y="1200647"/>
                </a:cubicBezTo>
                <a:cubicBezTo>
                  <a:pt x="45058" y="1253656"/>
                  <a:pt x="62268" y="1306811"/>
                  <a:pt x="55660" y="1359673"/>
                </a:cubicBezTo>
                <a:cubicBezTo>
                  <a:pt x="44092" y="1452213"/>
                  <a:pt x="47708" y="1401915"/>
                  <a:pt x="47708" y="1510748"/>
                </a:cubicBezTo>
              </a:path>
            </a:pathLst>
          </a:custGeom>
          <a:noFill/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15368" name="Forme libre 9"/>
          <p:cNvSpPr>
            <a:spLocks noChangeArrowheads="1"/>
          </p:cNvSpPr>
          <p:nvPr/>
        </p:nvSpPr>
        <p:spPr bwMode="auto">
          <a:xfrm>
            <a:off x="1860550" y="2679700"/>
            <a:ext cx="1828800" cy="3587750"/>
          </a:xfrm>
          <a:custGeom>
            <a:avLst/>
            <a:gdLst>
              <a:gd name="T0" fmla="*/ 0 w 1828800"/>
              <a:gd name="T1" fmla="*/ 0 h 3587634"/>
              <a:gd name="T2" fmla="*/ 1828800 w 1828800"/>
              <a:gd name="T3" fmla="*/ 3587634 h 3587634"/>
            </a:gdLst>
            <a:ahLst/>
            <a:cxnLst/>
            <a:rect l="T0" t="T1" r="T2" b="T3"/>
            <a:pathLst>
              <a:path w="1828800" h="3587634">
                <a:moveTo>
                  <a:pt x="0" y="0"/>
                </a:moveTo>
                <a:cubicBezTo>
                  <a:pt x="4488" y="31411"/>
                  <a:pt x="8153" y="64414"/>
                  <a:pt x="15903" y="95415"/>
                </a:cubicBezTo>
                <a:cubicBezTo>
                  <a:pt x="33203" y="164617"/>
                  <a:pt x="14299" y="53193"/>
                  <a:pt x="31805" y="166977"/>
                </a:cubicBezTo>
                <a:cubicBezTo>
                  <a:pt x="34655" y="185500"/>
                  <a:pt x="37687" y="204009"/>
                  <a:pt x="39757" y="222636"/>
                </a:cubicBezTo>
                <a:cubicBezTo>
                  <a:pt x="42990" y="251732"/>
                  <a:pt x="42620" y="281271"/>
                  <a:pt x="47708" y="310100"/>
                </a:cubicBezTo>
                <a:cubicBezTo>
                  <a:pt x="58896" y="373500"/>
                  <a:pt x="58723" y="340083"/>
                  <a:pt x="79513" y="381662"/>
                </a:cubicBezTo>
                <a:cubicBezTo>
                  <a:pt x="83261" y="389159"/>
                  <a:pt x="84814" y="397565"/>
                  <a:pt x="87465" y="405516"/>
                </a:cubicBezTo>
                <a:cubicBezTo>
                  <a:pt x="84814" y="424069"/>
                  <a:pt x="79513" y="442434"/>
                  <a:pt x="79513" y="461175"/>
                </a:cubicBezTo>
                <a:cubicBezTo>
                  <a:pt x="79513" y="493292"/>
                  <a:pt x="93501" y="526990"/>
                  <a:pt x="103367" y="556591"/>
                </a:cubicBezTo>
                <a:lnTo>
                  <a:pt x="119270" y="604299"/>
                </a:lnTo>
                <a:cubicBezTo>
                  <a:pt x="121920" y="612250"/>
                  <a:pt x="122572" y="621179"/>
                  <a:pt x="127221" y="628153"/>
                </a:cubicBezTo>
                <a:lnTo>
                  <a:pt x="143124" y="652007"/>
                </a:lnTo>
                <a:lnTo>
                  <a:pt x="159026" y="699714"/>
                </a:lnTo>
                <a:cubicBezTo>
                  <a:pt x="166027" y="720717"/>
                  <a:pt x="178281" y="764442"/>
                  <a:pt x="198783" y="771276"/>
                </a:cubicBezTo>
                <a:lnTo>
                  <a:pt x="222637" y="779227"/>
                </a:lnTo>
                <a:cubicBezTo>
                  <a:pt x="275646" y="858740"/>
                  <a:pt x="246491" y="834886"/>
                  <a:pt x="294198" y="866692"/>
                </a:cubicBezTo>
                <a:cubicBezTo>
                  <a:pt x="308194" y="908677"/>
                  <a:pt x="297501" y="883573"/>
                  <a:pt x="333955" y="938253"/>
                </a:cubicBezTo>
                <a:lnTo>
                  <a:pt x="349858" y="962107"/>
                </a:lnTo>
                <a:cubicBezTo>
                  <a:pt x="352508" y="970058"/>
                  <a:pt x="353739" y="978634"/>
                  <a:pt x="357809" y="985961"/>
                </a:cubicBezTo>
                <a:cubicBezTo>
                  <a:pt x="367091" y="1002668"/>
                  <a:pt x="383570" y="1015537"/>
                  <a:pt x="389614" y="1033669"/>
                </a:cubicBezTo>
                <a:cubicBezTo>
                  <a:pt x="400587" y="1066589"/>
                  <a:pt x="392916" y="1050549"/>
                  <a:pt x="413468" y="1081377"/>
                </a:cubicBezTo>
                <a:lnTo>
                  <a:pt x="429371" y="1129085"/>
                </a:lnTo>
                <a:cubicBezTo>
                  <a:pt x="432021" y="1137036"/>
                  <a:pt x="435678" y="1144720"/>
                  <a:pt x="437322" y="1152939"/>
                </a:cubicBezTo>
                <a:cubicBezTo>
                  <a:pt x="448561" y="1209135"/>
                  <a:pt x="440999" y="1179871"/>
                  <a:pt x="461176" y="1240403"/>
                </a:cubicBezTo>
                <a:lnTo>
                  <a:pt x="469127" y="1264257"/>
                </a:lnTo>
                <a:cubicBezTo>
                  <a:pt x="471777" y="1272208"/>
                  <a:pt x="471151" y="1282184"/>
                  <a:pt x="477078" y="1288111"/>
                </a:cubicBezTo>
                <a:cubicBezTo>
                  <a:pt x="494665" y="1305698"/>
                  <a:pt x="502644" y="1316796"/>
                  <a:pt x="524786" y="1327867"/>
                </a:cubicBezTo>
                <a:cubicBezTo>
                  <a:pt x="532283" y="1331615"/>
                  <a:pt x="540689" y="1333168"/>
                  <a:pt x="548640" y="1335819"/>
                </a:cubicBezTo>
                <a:cubicBezTo>
                  <a:pt x="559242" y="1343770"/>
                  <a:pt x="570383" y="1351049"/>
                  <a:pt x="580445" y="1359673"/>
                </a:cubicBezTo>
                <a:cubicBezTo>
                  <a:pt x="588983" y="1366991"/>
                  <a:pt x="594943" y="1377290"/>
                  <a:pt x="604299" y="1383527"/>
                </a:cubicBezTo>
                <a:cubicBezTo>
                  <a:pt x="611273" y="1388176"/>
                  <a:pt x="620202" y="1388828"/>
                  <a:pt x="628153" y="1391478"/>
                </a:cubicBezTo>
                <a:cubicBezTo>
                  <a:pt x="636104" y="1399429"/>
                  <a:pt x="646546" y="1405502"/>
                  <a:pt x="652007" y="1415332"/>
                </a:cubicBezTo>
                <a:cubicBezTo>
                  <a:pt x="666834" y="1442021"/>
                  <a:pt x="663825" y="1470860"/>
                  <a:pt x="683812" y="1494845"/>
                </a:cubicBezTo>
                <a:cubicBezTo>
                  <a:pt x="689930" y="1502186"/>
                  <a:pt x="700325" y="1504629"/>
                  <a:pt x="707666" y="1510747"/>
                </a:cubicBezTo>
                <a:cubicBezTo>
                  <a:pt x="716305" y="1517946"/>
                  <a:pt x="724321" y="1525962"/>
                  <a:pt x="731520" y="1534601"/>
                </a:cubicBezTo>
                <a:cubicBezTo>
                  <a:pt x="737638" y="1541942"/>
                  <a:pt x="740231" y="1552162"/>
                  <a:pt x="747423" y="1558455"/>
                </a:cubicBezTo>
                <a:cubicBezTo>
                  <a:pt x="761807" y="1571041"/>
                  <a:pt x="795131" y="1590260"/>
                  <a:pt x="795131" y="1590260"/>
                </a:cubicBezTo>
                <a:cubicBezTo>
                  <a:pt x="797781" y="1598211"/>
                  <a:pt x="799334" y="1606617"/>
                  <a:pt x="803082" y="1614114"/>
                </a:cubicBezTo>
                <a:cubicBezTo>
                  <a:pt x="807356" y="1622661"/>
                  <a:pt x="816836" y="1628656"/>
                  <a:pt x="818985" y="1637968"/>
                </a:cubicBezTo>
                <a:cubicBezTo>
                  <a:pt x="830194" y="1686540"/>
                  <a:pt x="811333" y="1709830"/>
                  <a:pt x="842838" y="1741335"/>
                </a:cubicBezTo>
                <a:cubicBezTo>
                  <a:pt x="849595" y="1748092"/>
                  <a:pt x="858741" y="1751937"/>
                  <a:pt x="866692" y="1757238"/>
                </a:cubicBezTo>
                <a:cubicBezTo>
                  <a:pt x="869343" y="1765189"/>
                  <a:pt x="868717" y="1775165"/>
                  <a:pt x="874644" y="1781092"/>
                </a:cubicBezTo>
                <a:cubicBezTo>
                  <a:pt x="917050" y="1823497"/>
                  <a:pt x="885247" y="1749288"/>
                  <a:pt x="906449" y="1812897"/>
                </a:cubicBezTo>
                <a:cubicBezTo>
                  <a:pt x="903799" y="1823499"/>
                  <a:pt x="901500" y="1834195"/>
                  <a:pt x="898498" y="1844702"/>
                </a:cubicBezTo>
                <a:cubicBezTo>
                  <a:pt x="896195" y="1852761"/>
                  <a:pt x="890546" y="1860174"/>
                  <a:pt x="890546" y="1868556"/>
                </a:cubicBezTo>
                <a:cubicBezTo>
                  <a:pt x="890546" y="1882898"/>
                  <a:pt x="906361" y="1906617"/>
                  <a:pt x="914400" y="1916264"/>
                </a:cubicBezTo>
                <a:cubicBezTo>
                  <a:pt x="921599" y="1924903"/>
                  <a:pt x="931350" y="1931242"/>
                  <a:pt x="938254" y="1940118"/>
                </a:cubicBezTo>
                <a:cubicBezTo>
                  <a:pt x="949988" y="1955205"/>
                  <a:pt x="970059" y="1987826"/>
                  <a:pt x="970059" y="1987826"/>
                </a:cubicBezTo>
                <a:cubicBezTo>
                  <a:pt x="967409" y="2011680"/>
                  <a:pt x="966054" y="2035713"/>
                  <a:pt x="962108" y="2059387"/>
                </a:cubicBezTo>
                <a:cubicBezTo>
                  <a:pt x="960730" y="2067654"/>
                  <a:pt x="960083" y="2077314"/>
                  <a:pt x="954157" y="2083241"/>
                </a:cubicBezTo>
                <a:cubicBezTo>
                  <a:pt x="948230" y="2089168"/>
                  <a:pt x="938254" y="2088542"/>
                  <a:pt x="930303" y="2091193"/>
                </a:cubicBezTo>
                <a:cubicBezTo>
                  <a:pt x="925002" y="2099144"/>
                  <a:pt x="921592" y="2108754"/>
                  <a:pt x="914400" y="2115047"/>
                </a:cubicBezTo>
                <a:cubicBezTo>
                  <a:pt x="900016" y="2127633"/>
                  <a:pt x="866692" y="2146852"/>
                  <a:pt x="866692" y="2146852"/>
                </a:cubicBezTo>
                <a:cubicBezTo>
                  <a:pt x="864042" y="2154803"/>
                  <a:pt x="858741" y="2162325"/>
                  <a:pt x="858741" y="2170706"/>
                </a:cubicBezTo>
                <a:cubicBezTo>
                  <a:pt x="858741" y="2198104"/>
                  <a:pt x="877479" y="2238014"/>
                  <a:pt x="858741" y="2266121"/>
                </a:cubicBezTo>
                <a:cubicBezTo>
                  <a:pt x="854092" y="2273095"/>
                  <a:pt x="842214" y="2270003"/>
                  <a:pt x="834887" y="2274073"/>
                </a:cubicBezTo>
                <a:cubicBezTo>
                  <a:pt x="818180" y="2283355"/>
                  <a:pt x="787179" y="2305878"/>
                  <a:pt x="787179" y="2305878"/>
                </a:cubicBezTo>
                <a:cubicBezTo>
                  <a:pt x="784529" y="2313829"/>
                  <a:pt x="781261" y="2321601"/>
                  <a:pt x="779228" y="2329732"/>
                </a:cubicBezTo>
                <a:cubicBezTo>
                  <a:pt x="775950" y="2342843"/>
                  <a:pt x="777982" y="2357754"/>
                  <a:pt x="771277" y="2369488"/>
                </a:cubicBezTo>
                <a:cubicBezTo>
                  <a:pt x="766536" y="2377785"/>
                  <a:pt x="755970" y="2381117"/>
                  <a:pt x="747423" y="2385391"/>
                </a:cubicBezTo>
                <a:cubicBezTo>
                  <a:pt x="731124" y="2393541"/>
                  <a:pt x="698932" y="2398269"/>
                  <a:pt x="683812" y="2401293"/>
                </a:cubicBezTo>
                <a:cubicBezTo>
                  <a:pt x="638240" y="2469654"/>
                  <a:pt x="692878" y="2383162"/>
                  <a:pt x="659958" y="2449001"/>
                </a:cubicBezTo>
                <a:cubicBezTo>
                  <a:pt x="631277" y="2506363"/>
                  <a:pt x="656025" y="2434979"/>
                  <a:pt x="628153" y="2504660"/>
                </a:cubicBezTo>
                <a:cubicBezTo>
                  <a:pt x="621927" y="2520224"/>
                  <a:pt x="628153" y="2547067"/>
                  <a:pt x="612251" y="2552368"/>
                </a:cubicBezTo>
                <a:cubicBezTo>
                  <a:pt x="579331" y="2563342"/>
                  <a:pt x="595371" y="2555671"/>
                  <a:pt x="564543" y="2576222"/>
                </a:cubicBezTo>
                <a:cubicBezTo>
                  <a:pt x="559242" y="2584173"/>
                  <a:pt x="552914" y="2591529"/>
                  <a:pt x="548640" y="2600076"/>
                </a:cubicBezTo>
                <a:cubicBezTo>
                  <a:pt x="535616" y="2626125"/>
                  <a:pt x="537436" y="2661701"/>
                  <a:pt x="532738" y="2687540"/>
                </a:cubicBezTo>
                <a:cubicBezTo>
                  <a:pt x="531239" y="2695786"/>
                  <a:pt x="526819" y="2703263"/>
                  <a:pt x="524786" y="2711394"/>
                </a:cubicBezTo>
                <a:cubicBezTo>
                  <a:pt x="521562" y="2724290"/>
                  <a:pt x="511168" y="2792035"/>
                  <a:pt x="500932" y="2798859"/>
                </a:cubicBezTo>
                <a:lnTo>
                  <a:pt x="477078" y="2814761"/>
                </a:lnTo>
                <a:cubicBezTo>
                  <a:pt x="466476" y="2830664"/>
                  <a:pt x="447175" y="2843451"/>
                  <a:pt x="445273" y="2862469"/>
                </a:cubicBezTo>
                <a:cubicBezTo>
                  <a:pt x="442469" y="2890505"/>
                  <a:pt x="439252" y="2948804"/>
                  <a:pt x="429371" y="2981739"/>
                </a:cubicBezTo>
                <a:cubicBezTo>
                  <a:pt x="425270" y="2995410"/>
                  <a:pt x="421033" y="3009392"/>
                  <a:pt x="413468" y="3021495"/>
                </a:cubicBezTo>
                <a:cubicBezTo>
                  <a:pt x="407508" y="3031031"/>
                  <a:pt x="399444" y="3039888"/>
                  <a:pt x="389614" y="3045349"/>
                </a:cubicBezTo>
                <a:cubicBezTo>
                  <a:pt x="374961" y="3053490"/>
                  <a:pt x="341906" y="3061252"/>
                  <a:pt x="341906" y="3061252"/>
                </a:cubicBezTo>
                <a:cubicBezTo>
                  <a:pt x="333955" y="3069203"/>
                  <a:pt x="323513" y="3075276"/>
                  <a:pt x="318052" y="3085106"/>
                </a:cubicBezTo>
                <a:cubicBezTo>
                  <a:pt x="309911" y="3099759"/>
                  <a:pt x="302150" y="3132813"/>
                  <a:pt x="302150" y="3132813"/>
                </a:cubicBezTo>
                <a:cubicBezTo>
                  <a:pt x="326990" y="3232178"/>
                  <a:pt x="295252" y="3108674"/>
                  <a:pt x="318052" y="3188473"/>
                </a:cubicBezTo>
                <a:cubicBezTo>
                  <a:pt x="338021" y="3258362"/>
                  <a:pt x="314891" y="3186938"/>
                  <a:pt x="333955" y="3244132"/>
                </a:cubicBezTo>
                <a:cubicBezTo>
                  <a:pt x="331305" y="3265335"/>
                  <a:pt x="331626" y="3287127"/>
                  <a:pt x="326004" y="3307742"/>
                </a:cubicBezTo>
                <a:cubicBezTo>
                  <a:pt x="323490" y="3316962"/>
                  <a:pt x="311052" y="3322087"/>
                  <a:pt x="310101" y="3331596"/>
                </a:cubicBezTo>
                <a:cubicBezTo>
                  <a:pt x="308236" y="3350244"/>
                  <a:pt x="314376" y="3368878"/>
                  <a:pt x="318052" y="3387255"/>
                </a:cubicBezTo>
                <a:cubicBezTo>
                  <a:pt x="321826" y="3406127"/>
                  <a:pt x="329564" y="3420152"/>
                  <a:pt x="341906" y="3434963"/>
                </a:cubicBezTo>
                <a:cubicBezTo>
                  <a:pt x="349105" y="3443602"/>
                  <a:pt x="357809" y="3450866"/>
                  <a:pt x="365760" y="3458817"/>
                </a:cubicBezTo>
                <a:lnTo>
                  <a:pt x="381663" y="3506525"/>
                </a:lnTo>
                <a:cubicBezTo>
                  <a:pt x="388130" y="3525927"/>
                  <a:pt x="390102" y="3538818"/>
                  <a:pt x="405517" y="3554233"/>
                </a:cubicBezTo>
                <a:cubicBezTo>
                  <a:pt x="420930" y="3569645"/>
                  <a:pt x="433826" y="3571620"/>
                  <a:pt x="453225" y="3578087"/>
                </a:cubicBezTo>
                <a:cubicBezTo>
                  <a:pt x="469127" y="3575436"/>
                  <a:pt x="486512" y="3577345"/>
                  <a:pt x="500932" y="3570135"/>
                </a:cubicBezTo>
                <a:cubicBezTo>
                  <a:pt x="513264" y="3563969"/>
                  <a:pt x="521023" y="3533718"/>
                  <a:pt x="524786" y="3522427"/>
                </a:cubicBezTo>
                <a:cubicBezTo>
                  <a:pt x="551290" y="3525078"/>
                  <a:pt x="577972" y="3526329"/>
                  <a:pt x="604299" y="3530379"/>
                </a:cubicBezTo>
                <a:cubicBezTo>
                  <a:pt x="637565" y="3535497"/>
                  <a:pt x="620784" y="3540356"/>
                  <a:pt x="652007" y="3554233"/>
                </a:cubicBezTo>
                <a:cubicBezTo>
                  <a:pt x="667325" y="3561041"/>
                  <a:pt x="683812" y="3564834"/>
                  <a:pt x="699715" y="3570135"/>
                </a:cubicBezTo>
                <a:cubicBezTo>
                  <a:pt x="733948" y="3581546"/>
                  <a:pt x="715423" y="3576051"/>
                  <a:pt x="755374" y="3586038"/>
                </a:cubicBezTo>
                <a:cubicBezTo>
                  <a:pt x="811033" y="3583388"/>
                  <a:pt x="867454" y="3587634"/>
                  <a:pt x="922352" y="3578087"/>
                </a:cubicBezTo>
                <a:cubicBezTo>
                  <a:pt x="959390" y="3571646"/>
                  <a:pt x="927720" y="3536820"/>
                  <a:pt x="922352" y="3530379"/>
                </a:cubicBezTo>
                <a:cubicBezTo>
                  <a:pt x="915153" y="3521740"/>
                  <a:pt x="906449" y="3514476"/>
                  <a:pt x="898498" y="3506525"/>
                </a:cubicBezTo>
                <a:cubicBezTo>
                  <a:pt x="882664" y="3459026"/>
                  <a:pt x="877342" y="3453348"/>
                  <a:pt x="898498" y="3379304"/>
                </a:cubicBezTo>
                <a:cubicBezTo>
                  <a:pt x="900801" y="3371245"/>
                  <a:pt x="914293" y="3373656"/>
                  <a:pt x="922352" y="3371353"/>
                </a:cubicBezTo>
                <a:cubicBezTo>
                  <a:pt x="932860" y="3368351"/>
                  <a:pt x="943555" y="3366052"/>
                  <a:pt x="954157" y="3363401"/>
                </a:cubicBezTo>
                <a:cubicBezTo>
                  <a:pt x="954430" y="3363469"/>
                  <a:pt x="1006015" y="3375503"/>
                  <a:pt x="1009816" y="3379304"/>
                </a:cubicBezTo>
                <a:cubicBezTo>
                  <a:pt x="1052223" y="3421711"/>
                  <a:pt x="978010" y="3389906"/>
                  <a:pt x="1041621" y="3411109"/>
                </a:cubicBezTo>
                <a:cubicBezTo>
                  <a:pt x="1053682" y="3419150"/>
                  <a:pt x="1072868" y="3434963"/>
                  <a:pt x="1089329" y="3434963"/>
                </a:cubicBezTo>
                <a:cubicBezTo>
                  <a:pt x="1100257" y="3434963"/>
                  <a:pt x="1110532" y="3429662"/>
                  <a:pt x="1121134" y="3427012"/>
                </a:cubicBezTo>
                <a:cubicBezTo>
                  <a:pt x="1100789" y="3365975"/>
                  <a:pt x="1100203" y="3387087"/>
                  <a:pt x="1113183" y="3315693"/>
                </a:cubicBezTo>
                <a:cubicBezTo>
                  <a:pt x="1114682" y="3307447"/>
                  <a:pt x="1115208" y="3297766"/>
                  <a:pt x="1121134" y="3291840"/>
                </a:cubicBezTo>
                <a:cubicBezTo>
                  <a:pt x="1127061" y="3285913"/>
                  <a:pt x="1137037" y="3286539"/>
                  <a:pt x="1144988" y="3283888"/>
                </a:cubicBezTo>
                <a:cubicBezTo>
                  <a:pt x="1147638" y="3273286"/>
                  <a:pt x="1152939" y="3263011"/>
                  <a:pt x="1152939" y="3252083"/>
                </a:cubicBezTo>
                <a:cubicBezTo>
                  <a:pt x="1152939" y="3241155"/>
                  <a:pt x="1148128" y="3230745"/>
                  <a:pt x="1144988" y="3220278"/>
                </a:cubicBezTo>
                <a:cubicBezTo>
                  <a:pt x="1140171" y="3204222"/>
                  <a:pt x="1134386" y="3188473"/>
                  <a:pt x="1129085" y="3172570"/>
                </a:cubicBezTo>
                <a:lnTo>
                  <a:pt x="1121134" y="3148716"/>
                </a:lnTo>
                <a:lnTo>
                  <a:pt x="1113183" y="3124862"/>
                </a:lnTo>
                <a:lnTo>
                  <a:pt x="1105232" y="3101008"/>
                </a:lnTo>
                <a:cubicBezTo>
                  <a:pt x="1113183" y="3098358"/>
                  <a:pt x="1122540" y="3098293"/>
                  <a:pt x="1129085" y="3093057"/>
                </a:cubicBezTo>
                <a:cubicBezTo>
                  <a:pt x="1136547" y="3087087"/>
                  <a:pt x="1135497" y="3070320"/>
                  <a:pt x="1144988" y="3069203"/>
                </a:cubicBezTo>
                <a:cubicBezTo>
                  <a:pt x="1184560" y="3064547"/>
                  <a:pt x="1224501" y="3074504"/>
                  <a:pt x="1264258" y="3077154"/>
                </a:cubicBezTo>
                <a:cubicBezTo>
                  <a:pt x="1272209" y="3079805"/>
                  <a:pt x="1282185" y="3079179"/>
                  <a:pt x="1288112" y="3085106"/>
                </a:cubicBezTo>
                <a:cubicBezTo>
                  <a:pt x="1294038" y="3091033"/>
                  <a:pt x="1291993" y="3101633"/>
                  <a:pt x="1296063" y="3108960"/>
                </a:cubicBezTo>
                <a:cubicBezTo>
                  <a:pt x="1305345" y="3125667"/>
                  <a:pt x="1317266" y="3140765"/>
                  <a:pt x="1327868" y="3156667"/>
                </a:cubicBezTo>
                <a:cubicBezTo>
                  <a:pt x="1335819" y="3161968"/>
                  <a:pt x="1344381" y="3166452"/>
                  <a:pt x="1351722" y="3172570"/>
                </a:cubicBezTo>
                <a:cubicBezTo>
                  <a:pt x="1360361" y="3179769"/>
                  <a:pt x="1365746" y="3190963"/>
                  <a:pt x="1375576" y="3196424"/>
                </a:cubicBezTo>
                <a:cubicBezTo>
                  <a:pt x="1390229" y="3204565"/>
                  <a:pt x="1409336" y="3203029"/>
                  <a:pt x="1423284" y="3212327"/>
                </a:cubicBezTo>
                <a:cubicBezTo>
                  <a:pt x="1460552" y="3237171"/>
                  <a:pt x="1437712" y="3226658"/>
                  <a:pt x="1494845" y="3236180"/>
                </a:cubicBezTo>
                <a:cubicBezTo>
                  <a:pt x="1502796" y="3238831"/>
                  <a:pt x="1512772" y="3238205"/>
                  <a:pt x="1518699" y="3244132"/>
                </a:cubicBezTo>
                <a:cubicBezTo>
                  <a:pt x="1582494" y="3307927"/>
                  <a:pt x="1520384" y="3281800"/>
                  <a:pt x="1574358" y="3299791"/>
                </a:cubicBezTo>
                <a:cubicBezTo>
                  <a:pt x="1577009" y="3307742"/>
                  <a:pt x="1576383" y="3317718"/>
                  <a:pt x="1582310" y="3323645"/>
                </a:cubicBezTo>
                <a:cubicBezTo>
                  <a:pt x="1598280" y="3339614"/>
                  <a:pt x="1621830" y="3327680"/>
                  <a:pt x="1637969" y="3323645"/>
                </a:cubicBezTo>
                <a:cubicBezTo>
                  <a:pt x="1640619" y="3315694"/>
                  <a:pt x="1645920" y="3308172"/>
                  <a:pt x="1645920" y="3299791"/>
                </a:cubicBezTo>
                <a:cubicBezTo>
                  <a:pt x="1645920" y="3291410"/>
                  <a:pt x="1639468" y="3284183"/>
                  <a:pt x="1637969" y="3275937"/>
                </a:cubicBezTo>
                <a:cubicBezTo>
                  <a:pt x="1634147" y="3254913"/>
                  <a:pt x="1632668" y="3233530"/>
                  <a:pt x="1630018" y="3212327"/>
                </a:cubicBezTo>
                <a:cubicBezTo>
                  <a:pt x="1632668" y="3193774"/>
                  <a:pt x="1628036" y="3172560"/>
                  <a:pt x="1637969" y="3156667"/>
                </a:cubicBezTo>
                <a:cubicBezTo>
                  <a:pt x="1649236" y="3138639"/>
                  <a:pt x="1725360" y="3156657"/>
                  <a:pt x="1725433" y="3156667"/>
                </a:cubicBezTo>
                <a:cubicBezTo>
                  <a:pt x="1747380" y="3222506"/>
                  <a:pt x="1732038" y="3190429"/>
                  <a:pt x="1773141" y="3252083"/>
                </a:cubicBezTo>
                <a:lnTo>
                  <a:pt x="1789044" y="3275937"/>
                </a:lnTo>
                <a:cubicBezTo>
                  <a:pt x="1808402" y="3334012"/>
                  <a:pt x="1800880" y="3307383"/>
                  <a:pt x="1812898" y="3355450"/>
                </a:cubicBezTo>
                <a:cubicBezTo>
                  <a:pt x="1810247" y="3376653"/>
                  <a:pt x="1804946" y="3397692"/>
                  <a:pt x="1804946" y="3419060"/>
                </a:cubicBezTo>
                <a:cubicBezTo>
                  <a:pt x="1804946" y="3482671"/>
                  <a:pt x="1826151" y="3403157"/>
                  <a:pt x="1804946" y="3466768"/>
                </a:cubicBezTo>
                <a:lnTo>
                  <a:pt x="1828800" y="3474720"/>
                </a:lnTo>
              </a:path>
            </a:pathLst>
          </a:custGeom>
          <a:noFill/>
          <a:ln w="38100" algn="ctr">
            <a:solidFill>
              <a:srgbClr val="0070C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15369" name="Forme libre 10"/>
          <p:cNvSpPr>
            <a:spLocks noChangeArrowheads="1"/>
          </p:cNvSpPr>
          <p:nvPr/>
        </p:nvSpPr>
        <p:spPr bwMode="auto">
          <a:xfrm>
            <a:off x="3673475" y="6197600"/>
            <a:ext cx="1350963" cy="230188"/>
          </a:xfrm>
          <a:custGeom>
            <a:avLst/>
            <a:gdLst>
              <a:gd name="T0" fmla="*/ 0 w 1351721"/>
              <a:gd name="T1" fmla="*/ 4275 h 230340"/>
              <a:gd name="T2" fmla="*/ 7951 w 1351721"/>
              <a:gd name="T3" fmla="*/ 28129 h 230340"/>
              <a:gd name="T4" fmla="*/ 55659 w 1351721"/>
              <a:gd name="T5" fmla="*/ 59935 h 230340"/>
              <a:gd name="T6" fmla="*/ 71561 w 1351721"/>
              <a:gd name="T7" fmla="*/ 83788 h 230340"/>
              <a:gd name="T8" fmla="*/ 143123 w 1351721"/>
              <a:gd name="T9" fmla="*/ 107642 h 230340"/>
              <a:gd name="T10" fmla="*/ 166977 w 1351721"/>
              <a:gd name="T11" fmla="*/ 115594 h 230340"/>
              <a:gd name="T12" fmla="*/ 190831 w 1351721"/>
              <a:gd name="T13" fmla="*/ 123545 h 230340"/>
              <a:gd name="T14" fmla="*/ 214685 w 1351721"/>
              <a:gd name="T15" fmla="*/ 115594 h 230340"/>
              <a:gd name="T16" fmla="*/ 214685 w 1351721"/>
              <a:gd name="T17" fmla="*/ 28129 h 230340"/>
              <a:gd name="T18" fmla="*/ 246490 w 1351721"/>
              <a:gd name="T19" fmla="*/ 20178 h 230340"/>
              <a:gd name="T20" fmla="*/ 318052 w 1351721"/>
              <a:gd name="T21" fmla="*/ 4275 h 230340"/>
              <a:gd name="T22" fmla="*/ 341906 w 1351721"/>
              <a:gd name="T23" fmla="*/ 12227 h 230340"/>
              <a:gd name="T24" fmla="*/ 381662 w 1351721"/>
              <a:gd name="T25" fmla="*/ 59935 h 230340"/>
              <a:gd name="T26" fmla="*/ 389614 w 1351721"/>
              <a:gd name="T27" fmla="*/ 83788 h 230340"/>
              <a:gd name="T28" fmla="*/ 381662 w 1351721"/>
              <a:gd name="T29" fmla="*/ 107642 h 230340"/>
              <a:gd name="T30" fmla="*/ 326003 w 1351721"/>
              <a:gd name="T31" fmla="*/ 147399 h 230340"/>
              <a:gd name="T32" fmla="*/ 318052 w 1351721"/>
              <a:gd name="T33" fmla="*/ 171253 h 230340"/>
              <a:gd name="T34" fmla="*/ 405516 w 1351721"/>
              <a:gd name="T35" fmla="*/ 195107 h 230340"/>
              <a:gd name="T36" fmla="*/ 437321 w 1351721"/>
              <a:gd name="T37" fmla="*/ 187155 h 230340"/>
              <a:gd name="T38" fmla="*/ 596347 w 1351721"/>
              <a:gd name="T39" fmla="*/ 203058 h 230340"/>
              <a:gd name="T40" fmla="*/ 683812 w 1351721"/>
              <a:gd name="T41" fmla="*/ 211009 h 230340"/>
              <a:gd name="T42" fmla="*/ 795130 w 1351721"/>
              <a:gd name="T43" fmla="*/ 179204 h 230340"/>
              <a:gd name="T44" fmla="*/ 787179 w 1351721"/>
              <a:gd name="T45" fmla="*/ 155350 h 230340"/>
              <a:gd name="T46" fmla="*/ 795130 w 1351721"/>
              <a:gd name="T47" fmla="*/ 123545 h 230340"/>
              <a:gd name="T48" fmla="*/ 1009815 w 1351721"/>
              <a:gd name="T49" fmla="*/ 107642 h 230340"/>
              <a:gd name="T50" fmla="*/ 1033669 w 1351721"/>
              <a:gd name="T51" fmla="*/ 115594 h 230340"/>
              <a:gd name="T52" fmla="*/ 1049572 w 1351721"/>
              <a:gd name="T53" fmla="*/ 139448 h 230340"/>
              <a:gd name="T54" fmla="*/ 1073426 w 1351721"/>
              <a:gd name="T55" fmla="*/ 155350 h 230340"/>
              <a:gd name="T56" fmla="*/ 1097280 w 1351721"/>
              <a:gd name="T57" fmla="*/ 179204 h 230340"/>
              <a:gd name="T58" fmla="*/ 1144987 w 1351721"/>
              <a:gd name="T59" fmla="*/ 195107 h 230340"/>
              <a:gd name="T60" fmla="*/ 1232452 w 1351721"/>
              <a:gd name="T61" fmla="*/ 163301 h 230340"/>
              <a:gd name="T62" fmla="*/ 1248354 w 1351721"/>
              <a:gd name="T63" fmla="*/ 115594 h 230340"/>
              <a:gd name="T64" fmla="*/ 1272208 w 1351721"/>
              <a:gd name="T65" fmla="*/ 123545 h 230340"/>
              <a:gd name="T66" fmla="*/ 1288111 w 1351721"/>
              <a:gd name="T67" fmla="*/ 147399 h 230340"/>
              <a:gd name="T68" fmla="*/ 1311965 w 1351721"/>
              <a:gd name="T69" fmla="*/ 163301 h 230340"/>
              <a:gd name="T70" fmla="*/ 1327867 w 1351721"/>
              <a:gd name="T71" fmla="*/ 187155 h 230340"/>
              <a:gd name="T72" fmla="*/ 1335819 w 1351721"/>
              <a:gd name="T73" fmla="*/ 211009 h 230340"/>
              <a:gd name="T74" fmla="*/ 1351721 w 1351721"/>
              <a:gd name="T75" fmla="*/ 211009 h 2303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51721"/>
              <a:gd name="T115" fmla="*/ 0 h 230340"/>
              <a:gd name="T116" fmla="*/ 1351721 w 1351721"/>
              <a:gd name="T117" fmla="*/ 230340 h 23034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51721" h="230340">
                <a:moveTo>
                  <a:pt x="0" y="4275"/>
                </a:moveTo>
                <a:cubicBezTo>
                  <a:pt x="2650" y="12226"/>
                  <a:pt x="2025" y="22202"/>
                  <a:pt x="7951" y="28129"/>
                </a:cubicBezTo>
                <a:cubicBezTo>
                  <a:pt x="21466" y="41644"/>
                  <a:pt x="55659" y="59935"/>
                  <a:pt x="55659" y="59935"/>
                </a:cubicBezTo>
                <a:cubicBezTo>
                  <a:pt x="60960" y="67886"/>
                  <a:pt x="63458" y="78723"/>
                  <a:pt x="71561" y="83788"/>
                </a:cubicBezTo>
                <a:cubicBezTo>
                  <a:pt x="71567" y="83792"/>
                  <a:pt x="131193" y="103665"/>
                  <a:pt x="143123" y="107642"/>
                </a:cubicBezTo>
                <a:lnTo>
                  <a:pt x="166977" y="115594"/>
                </a:lnTo>
                <a:lnTo>
                  <a:pt x="190831" y="123545"/>
                </a:lnTo>
                <a:cubicBezTo>
                  <a:pt x="198782" y="120895"/>
                  <a:pt x="212035" y="123545"/>
                  <a:pt x="214685" y="115594"/>
                </a:cubicBezTo>
                <a:cubicBezTo>
                  <a:pt x="234620" y="55789"/>
                  <a:pt x="167475" y="94224"/>
                  <a:pt x="214685" y="28129"/>
                </a:cubicBezTo>
                <a:cubicBezTo>
                  <a:pt x="221037" y="19237"/>
                  <a:pt x="235822" y="22549"/>
                  <a:pt x="246490" y="20178"/>
                </a:cubicBezTo>
                <a:cubicBezTo>
                  <a:pt x="337295" y="0"/>
                  <a:pt x="240524" y="23659"/>
                  <a:pt x="318052" y="4275"/>
                </a:cubicBezTo>
                <a:cubicBezTo>
                  <a:pt x="326003" y="6926"/>
                  <a:pt x="334932" y="7578"/>
                  <a:pt x="341906" y="12227"/>
                </a:cubicBezTo>
                <a:cubicBezTo>
                  <a:pt x="355097" y="21021"/>
                  <a:pt x="374327" y="45265"/>
                  <a:pt x="381662" y="59935"/>
                </a:cubicBezTo>
                <a:cubicBezTo>
                  <a:pt x="385410" y="67431"/>
                  <a:pt x="386963" y="75837"/>
                  <a:pt x="389614" y="83788"/>
                </a:cubicBezTo>
                <a:cubicBezTo>
                  <a:pt x="386963" y="91739"/>
                  <a:pt x="387028" y="101203"/>
                  <a:pt x="381662" y="107642"/>
                </a:cubicBezTo>
                <a:cubicBezTo>
                  <a:pt x="375498" y="115039"/>
                  <a:pt x="336880" y="140147"/>
                  <a:pt x="326003" y="147399"/>
                </a:cubicBezTo>
                <a:cubicBezTo>
                  <a:pt x="323353" y="155350"/>
                  <a:pt x="318052" y="162872"/>
                  <a:pt x="318052" y="171253"/>
                </a:cubicBezTo>
                <a:cubicBezTo>
                  <a:pt x="318052" y="230340"/>
                  <a:pt x="350256" y="200633"/>
                  <a:pt x="405516" y="195107"/>
                </a:cubicBezTo>
                <a:cubicBezTo>
                  <a:pt x="416118" y="192456"/>
                  <a:pt x="426393" y="187155"/>
                  <a:pt x="437321" y="187155"/>
                </a:cubicBezTo>
                <a:cubicBezTo>
                  <a:pt x="638715" y="187155"/>
                  <a:pt x="494239" y="190295"/>
                  <a:pt x="596347" y="203058"/>
                </a:cubicBezTo>
                <a:cubicBezTo>
                  <a:pt x="625396" y="206689"/>
                  <a:pt x="654657" y="208359"/>
                  <a:pt x="683812" y="211009"/>
                </a:cubicBezTo>
                <a:cubicBezTo>
                  <a:pt x="703390" y="209378"/>
                  <a:pt x="787083" y="227483"/>
                  <a:pt x="795130" y="179204"/>
                </a:cubicBezTo>
                <a:cubicBezTo>
                  <a:pt x="796508" y="170937"/>
                  <a:pt x="789829" y="163301"/>
                  <a:pt x="787179" y="155350"/>
                </a:cubicBezTo>
                <a:cubicBezTo>
                  <a:pt x="789829" y="144748"/>
                  <a:pt x="792128" y="134052"/>
                  <a:pt x="795130" y="123545"/>
                </a:cubicBezTo>
                <a:cubicBezTo>
                  <a:pt x="820683" y="34106"/>
                  <a:pt x="829303" y="100699"/>
                  <a:pt x="1009815" y="107642"/>
                </a:cubicBezTo>
                <a:cubicBezTo>
                  <a:pt x="1017766" y="110293"/>
                  <a:pt x="1027124" y="110358"/>
                  <a:pt x="1033669" y="115594"/>
                </a:cubicBezTo>
                <a:cubicBezTo>
                  <a:pt x="1041131" y="121564"/>
                  <a:pt x="1042815" y="132691"/>
                  <a:pt x="1049572" y="139448"/>
                </a:cubicBezTo>
                <a:cubicBezTo>
                  <a:pt x="1056329" y="146205"/>
                  <a:pt x="1066085" y="149232"/>
                  <a:pt x="1073426" y="155350"/>
                </a:cubicBezTo>
                <a:cubicBezTo>
                  <a:pt x="1082065" y="162549"/>
                  <a:pt x="1087450" y="173743"/>
                  <a:pt x="1097280" y="179204"/>
                </a:cubicBezTo>
                <a:cubicBezTo>
                  <a:pt x="1111933" y="187345"/>
                  <a:pt x="1144987" y="195107"/>
                  <a:pt x="1144987" y="195107"/>
                </a:cubicBezTo>
                <a:cubicBezTo>
                  <a:pt x="1184392" y="190181"/>
                  <a:pt x="1212098" y="199939"/>
                  <a:pt x="1232452" y="163301"/>
                </a:cubicBezTo>
                <a:cubicBezTo>
                  <a:pt x="1240593" y="148648"/>
                  <a:pt x="1248354" y="115594"/>
                  <a:pt x="1248354" y="115594"/>
                </a:cubicBezTo>
                <a:cubicBezTo>
                  <a:pt x="1256305" y="118244"/>
                  <a:pt x="1265663" y="118309"/>
                  <a:pt x="1272208" y="123545"/>
                </a:cubicBezTo>
                <a:cubicBezTo>
                  <a:pt x="1279670" y="129515"/>
                  <a:pt x="1281354" y="140642"/>
                  <a:pt x="1288111" y="147399"/>
                </a:cubicBezTo>
                <a:cubicBezTo>
                  <a:pt x="1294868" y="154156"/>
                  <a:pt x="1304014" y="158000"/>
                  <a:pt x="1311965" y="163301"/>
                </a:cubicBezTo>
                <a:cubicBezTo>
                  <a:pt x="1317266" y="171252"/>
                  <a:pt x="1323593" y="178608"/>
                  <a:pt x="1327867" y="187155"/>
                </a:cubicBezTo>
                <a:cubicBezTo>
                  <a:pt x="1331615" y="194652"/>
                  <a:pt x="1329892" y="205082"/>
                  <a:pt x="1335819" y="211009"/>
                </a:cubicBezTo>
                <a:cubicBezTo>
                  <a:pt x="1339567" y="214757"/>
                  <a:pt x="1346420" y="211009"/>
                  <a:pt x="1351721" y="211009"/>
                </a:cubicBezTo>
              </a:path>
            </a:pathLst>
          </a:custGeom>
          <a:noFill/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15370" name="ZoneTexte 11"/>
          <p:cNvSpPr txBox="1">
            <a:spLocks noChangeArrowheads="1"/>
          </p:cNvSpPr>
          <p:nvPr/>
        </p:nvSpPr>
        <p:spPr bwMode="auto">
          <a:xfrm>
            <a:off x="1468438" y="3779838"/>
            <a:ext cx="641350" cy="436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2400" b="1">
                <a:solidFill>
                  <a:srgbClr val="0070C0"/>
                </a:solidFill>
              </a:rPr>
              <a:t>Vis</a:t>
            </a:r>
          </a:p>
        </p:txBody>
      </p:sp>
      <p:sp>
        <p:nvSpPr>
          <p:cNvPr id="15371" name="ZoneTexte 12"/>
          <p:cNvSpPr txBox="1">
            <a:spLocks noChangeArrowheads="1"/>
          </p:cNvSpPr>
          <p:nvPr/>
        </p:nvSpPr>
        <p:spPr bwMode="auto">
          <a:xfrm>
            <a:off x="4826000" y="1136650"/>
            <a:ext cx="819150" cy="436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2400" b="1">
                <a:solidFill>
                  <a:srgbClr val="0070C0"/>
                </a:solidFill>
              </a:rPr>
              <a:t>Arre</a:t>
            </a:r>
          </a:p>
        </p:txBody>
      </p:sp>
      <p:sp>
        <p:nvSpPr>
          <p:cNvPr id="15372" name="ZoneTexte 13"/>
          <p:cNvSpPr txBox="1">
            <a:spLocks noChangeArrowheads="1"/>
          </p:cNvSpPr>
          <p:nvPr/>
        </p:nvSpPr>
        <p:spPr bwMode="auto">
          <a:xfrm>
            <a:off x="3182938" y="3494088"/>
            <a:ext cx="2185987" cy="349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/>
              <a:t>Causse de Blandas</a:t>
            </a:r>
          </a:p>
        </p:txBody>
      </p:sp>
      <p:grpSp>
        <p:nvGrpSpPr>
          <p:cNvPr id="3" name="Groupe 22"/>
          <p:cNvGrpSpPr>
            <a:grpSpLocks/>
          </p:cNvGrpSpPr>
          <p:nvPr/>
        </p:nvGrpSpPr>
        <p:grpSpPr bwMode="auto">
          <a:xfrm>
            <a:off x="6445250" y="1851025"/>
            <a:ext cx="2381250" cy="2143125"/>
            <a:chOff x="6445960" y="1850268"/>
            <a:chExt cx="2380566" cy="2143883"/>
          </a:xfrm>
        </p:grpSpPr>
        <p:sp>
          <p:nvSpPr>
            <p:cNvPr id="15380" name="Rectangle 21"/>
            <p:cNvSpPr>
              <a:spLocks noChangeArrowheads="1"/>
            </p:cNvSpPr>
            <p:nvPr/>
          </p:nvSpPr>
          <p:spPr bwMode="auto">
            <a:xfrm>
              <a:off x="7540642" y="2208201"/>
              <a:ext cx="1285884" cy="1785950"/>
            </a:xfrm>
            <a:prstGeom prst="rect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/>
            </a:p>
          </p:txBody>
        </p:sp>
        <p:sp>
          <p:nvSpPr>
            <p:cNvPr id="15381" name="Ellipse 15"/>
            <p:cNvSpPr>
              <a:spLocks noChangeArrowheads="1"/>
            </p:cNvSpPr>
            <p:nvPr/>
          </p:nvSpPr>
          <p:spPr bwMode="auto">
            <a:xfrm>
              <a:off x="6445960" y="1850268"/>
              <a:ext cx="214314" cy="214314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/>
            </a:p>
          </p:txBody>
        </p:sp>
        <p:sp>
          <p:nvSpPr>
            <p:cNvPr id="15382" name="ZoneTexte 20"/>
            <p:cNvSpPr txBox="1">
              <a:spLocks noChangeArrowheads="1"/>
            </p:cNvSpPr>
            <p:nvPr/>
          </p:nvSpPr>
          <p:spPr bwMode="auto">
            <a:xfrm>
              <a:off x="7612080" y="2279639"/>
              <a:ext cx="1133644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Las Fons</a:t>
              </a:r>
            </a:p>
          </p:txBody>
        </p:sp>
      </p:grpSp>
      <p:grpSp>
        <p:nvGrpSpPr>
          <p:cNvPr id="4" name="Groupe 24"/>
          <p:cNvGrpSpPr>
            <a:grpSpLocks/>
          </p:cNvGrpSpPr>
          <p:nvPr/>
        </p:nvGrpSpPr>
        <p:grpSpPr bwMode="auto">
          <a:xfrm>
            <a:off x="5754688" y="2065338"/>
            <a:ext cx="2714625" cy="1778000"/>
            <a:chOff x="5754692" y="2065325"/>
            <a:chExt cx="2715316" cy="1778728"/>
          </a:xfrm>
        </p:grpSpPr>
        <p:sp>
          <p:nvSpPr>
            <p:cNvPr id="15378" name="Ellipse 17"/>
            <p:cNvSpPr>
              <a:spLocks noChangeArrowheads="1"/>
            </p:cNvSpPr>
            <p:nvPr/>
          </p:nvSpPr>
          <p:spPr bwMode="auto">
            <a:xfrm>
              <a:off x="5754692" y="2065325"/>
              <a:ext cx="214314" cy="214314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/>
            </a:p>
          </p:txBody>
        </p:sp>
        <p:sp>
          <p:nvSpPr>
            <p:cNvPr id="15379" name="ZoneTexte 18"/>
            <p:cNvSpPr txBox="1">
              <a:spLocks noChangeArrowheads="1"/>
            </p:cNvSpPr>
            <p:nvPr/>
          </p:nvSpPr>
          <p:spPr bwMode="auto">
            <a:xfrm>
              <a:off x="7887797" y="3494085"/>
              <a:ext cx="582211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Bez</a:t>
              </a:r>
            </a:p>
          </p:txBody>
        </p:sp>
      </p:grpSp>
      <p:grpSp>
        <p:nvGrpSpPr>
          <p:cNvPr id="7" name="Groupe 23"/>
          <p:cNvGrpSpPr>
            <a:grpSpLocks/>
          </p:cNvGrpSpPr>
          <p:nvPr/>
        </p:nvGrpSpPr>
        <p:grpSpPr bwMode="auto">
          <a:xfrm>
            <a:off x="5969000" y="2065338"/>
            <a:ext cx="2546350" cy="1206500"/>
            <a:chOff x="5969006" y="2065325"/>
            <a:chExt cx="2545886" cy="1207224"/>
          </a:xfrm>
        </p:grpSpPr>
        <p:sp>
          <p:nvSpPr>
            <p:cNvPr id="15376" name="Ellipse 16"/>
            <p:cNvSpPr>
              <a:spLocks noChangeArrowheads="1"/>
            </p:cNvSpPr>
            <p:nvPr/>
          </p:nvSpPr>
          <p:spPr bwMode="auto">
            <a:xfrm>
              <a:off x="5969006" y="2065325"/>
              <a:ext cx="214314" cy="214314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/>
            </a:p>
          </p:txBody>
        </p:sp>
        <p:sp>
          <p:nvSpPr>
            <p:cNvPr id="15377" name="ZoneTexte 19"/>
            <p:cNvSpPr txBox="1">
              <a:spLocks noChangeArrowheads="1"/>
            </p:cNvSpPr>
            <p:nvPr/>
          </p:nvSpPr>
          <p:spPr bwMode="auto">
            <a:xfrm>
              <a:off x="7842913" y="2922581"/>
              <a:ext cx="671979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Brun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649413" y="3419475"/>
            <a:ext cx="678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sz="4400">
                <a:solidFill>
                  <a:schemeClr val="accent1"/>
                </a:solidFill>
                <a:latin typeface="Trebuchet MS" pitchFamily="34" charset="0"/>
              </a:rPr>
              <a:t>PREMIERS RESULTATS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Guilhem\Calles Bez Brun\Presentations Powerpoint\2009 PPT pour Rik Rak\Elements\Crues Juin 2008 Pluie hauteur tempera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136650"/>
            <a:ext cx="9564688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754063" y="350838"/>
            <a:ext cx="7072312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Enregistrements Pluies, hauteurs d’eau et températures </a:t>
            </a:r>
          </a:p>
        </p:txBody>
      </p:sp>
      <p:sp>
        <p:nvSpPr>
          <p:cNvPr id="32772" name="ZoneTexte 4"/>
          <p:cNvSpPr txBox="1">
            <a:spLocks noChangeArrowheads="1"/>
          </p:cNvSpPr>
          <p:nvPr/>
        </p:nvSpPr>
        <p:spPr bwMode="auto">
          <a:xfrm>
            <a:off x="331788" y="6780213"/>
            <a:ext cx="3351212" cy="4365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2400"/>
              <a:t>Event de Bez, siphon 1</a:t>
            </a:r>
          </a:p>
        </p:txBody>
      </p:sp>
      <p:sp>
        <p:nvSpPr>
          <p:cNvPr id="32773" name="ZoneTexte 5"/>
          <p:cNvSpPr txBox="1">
            <a:spLocks noChangeArrowheads="1"/>
          </p:cNvSpPr>
          <p:nvPr/>
        </p:nvSpPr>
        <p:spPr bwMode="auto">
          <a:xfrm>
            <a:off x="4897438" y="6780213"/>
            <a:ext cx="4878387" cy="4365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2400"/>
              <a:t>Période du 23 mai au 22 juin 2008</a:t>
            </a:r>
          </a:p>
        </p:txBody>
      </p:sp>
      <p:sp>
        <p:nvSpPr>
          <p:cNvPr id="32774" name="ZoneTexte 6"/>
          <p:cNvSpPr txBox="1">
            <a:spLocks noChangeArrowheads="1"/>
          </p:cNvSpPr>
          <p:nvPr/>
        </p:nvSpPr>
        <p:spPr bwMode="auto">
          <a:xfrm>
            <a:off x="396875" y="993775"/>
            <a:ext cx="3762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/>
              <a:t>m</a:t>
            </a:r>
          </a:p>
        </p:txBody>
      </p:sp>
      <p:sp>
        <p:nvSpPr>
          <p:cNvPr id="32775" name="ZoneTexte 7"/>
          <p:cNvSpPr txBox="1">
            <a:spLocks noChangeArrowheads="1"/>
          </p:cNvSpPr>
          <p:nvPr/>
        </p:nvSpPr>
        <p:spPr bwMode="auto">
          <a:xfrm>
            <a:off x="8969375" y="922338"/>
            <a:ext cx="6429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/>
              <a:t>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C:\Guilhem\Calles Bez Brun\Presentations Powerpoint\2009 PPT pour Arre\Elements\Courbes crues\Bez-S1-Juin-2008-Hauteur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268288"/>
            <a:ext cx="9959975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/>
          <p:cNvSpPr>
            <a:spLocks noChangeArrowheads="1"/>
          </p:cNvSpPr>
          <p:nvPr/>
        </p:nvSpPr>
        <p:spPr bwMode="auto">
          <a:xfrm>
            <a:off x="1611313" y="2851150"/>
            <a:ext cx="428625" cy="164306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Guilhem\Calles Bez Brun\Presentations Powerpoint\2009 PPT pour Arre\Elements\Pluie hauteur crue 1 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574675"/>
            <a:ext cx="97377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2825750" y="493713"/>
            <a:ext cx="6000750" cy="5000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754063" y="350838"/>
            <a:ext cx="2500312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Vitesses de réaction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Guilhem\Calles Bez Brun\Presentations Powerpoint\2009 PPT pour Arre\Elements\coupole axe horizon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2813" y="-26988"/>
            <a:ext cx="5715000" cy="761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Guilhem\Calles Bez Brun\Presentations Powerpoint\2009 PPT pour Arre\Elements\demi marm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0"/>
            <a:ext cx="1007110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C:\Guilhem\Calles Bez Brun\Presentations Powerpoint\2009 PPT pour Arre\Elements\Courbes crues\Bez-S1-Juin-2008-Hauteur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268288"/>
            <a:ext cx="9959975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Ellipse 3"/>
          <p:cNvSpPr>
            <a:spLocks noChangeArrowheads="1"/>
          </p:cNvSpPr>
          <p:nvPr/>
        </p:nvSpPr>
        <p:spPr bwMode="auto">
          <a:xfrm>
            <a:off x="1682750" y="2851150"/>
            <a:ext cx="357188" cy="1500188"/>
          </a:xfrm>
          <a:prstGeom prst="ellips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37892" name="Ellipse 4"/>
          <p:cNvSpPr>
            <a:spLocks noChangeArrowheads="1"/>
          </p:cNvSpPr>
          <p:nvPr/>
        </p:nvSpPr>
        <p:spPr bwMode="auto">
          <a:xfrm>
            <a:off x="5540375" y="2922588"/>
            <a:ext cx="357188" cy="1500187"/>
          </a:xfrm>
          <a:prstGeom prst="ellipse">
            <a:avLst/>
          </a:prstGeom>
          <a:noFill/>
          <a:ln w="38100" algn="ctr">
            <a:solidFill>
              <a:srgbClr val="9900FF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37893" name="Ellipse 5"/>
          <p:cNvSpPr>
            <a:spLocks noChangeArrowheads="1"/>
          </p:cNvSpPr>
          <p:nvPr/>
        </p:nvSpPr>
        <p:spPr bwMode="auto">
          <a:xfrm>
            <a:off x="7326313" y="3065463"/>
            <a:ext cx="357187" cy="135731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Guilhem\Calles Bez Brun\Presentations Powerpoint\2009 PPT pour Rik Rak\Elements\2008 Bez Crues 1-2-3\1 Crues  BEZ 1-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1055688"/>
            <a:ext cx="9418638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754063" y="350838"/>
            <a:ext cx="7072312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Synoptique des courbes de montée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Guilhem\Calles Bez Brun\Presentations Powerpoint\2009 PPT pour Rik Rak\Elements\2008 Bez Crues 1-2-3\2 Crues  BEZ 1-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1055688"/>
            <a:ext cx="9418638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754063" y="350838"/>
            <a:ext cx="7072312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Synoptique des courbes de montée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Guilhem\Calles Bez Brun\Presentations Powerpoint\2009 PPT pour Rik Rak\Elements\2008 Bez Crues 1-2-3\3 Crues  BEZ 1-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1054100"/>
            <a:ext cx="9418638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754063" y="350838"/>
            <a:ext cx="7072312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Synoptique des courbes de montée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Guilhem\Calles Bez Brun\Presentations Powerpoint\2009 PPT pour Arre\Elements\Tessone-ReportBrut-Carte position son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75" y="1279525"/>
            <a:ext cx="9388475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ZoneTexte 4"/>
          <p:cNvSpPr txBox="1">
            <a:spLocks noChangeArrowheads="1"/>
          </p:cNvSpPr>
          <p:nvPr/>
        </p:nvSpPr>
        <p:spPr bwMode="auto">
          <a:xfrm>
            <a:off x="3744913" y="565150"/>
            <a:ext cx="259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>
                <a:solidFill>
                  <a:schemeClr val="accent1"/>
                </a:solidFill>
                <a:latin typeface="Trebuchet MS" pitchFamily="34" charset="0"/>
              </a:rPr>
              <a:t>Localisation des sondes</a:t>
            </a:r>
            <a:endParaRPr lang="fr-FR"/>
          </a:p>
        </p:txBody>
      </p:sp>
      <p:grpSp>
        <p:nvGrpSpPr>
          <p:cNvPr id="2" name="Groupe 26"/>
          <p:cNvGrpSpPr>
            <a:grpSpLocks/>
          </p:cNvGrpSpPr>
          <p:nvPr/>
        </p:nvGrpSpPr>
        <p:grpSpPr bwMode="auto">
          <a:xfrm>
            <a:off x="3254375" y="2779713"/>
            <a:ext cx="3857625" cy="3429000"/>
            <a:chOff x="3254362" y="2779705"/>
            <a:chExt cx="3857652" cy="3429024"/>
          </a:xfrm>
        </p:grpSpPr>
        <p:sp>
          <p:nvSpPr>
            <p:cNvPr id="7183" name="Ellipse 3"/>
            <p:cNvSpPr>
              <a:spLocks noChangeArrowheads="1"/>
            </p:cNvSpPr>
            <p:nvPr/>
          </p:nvSpPr>
          <p:spPr bwMode="auto">
            <a:xfrm>
              <a:off x="6897700" y="2779705"/>
              <a:ext cx="214314" cy="214314"/>
            </a:xfrm>
            <a:prstGeom prst="ellipse">
              <a:avLst/>
            </a:prstGeom>
            <a:solidFill>
              <a:srgbClr val="00B0F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/>
            </a:p>
          </p:txBody>
        </p:sp>
        <p:sp>
          <p:nvSpPr>
            <p:cNvPr id="7184" name="Ellipse 5"/>
            <p:cNvSpPr>
              <a:spLocks noChangeArrowheads="1"/>
            </p:cNvSpPr>
            <p:nvPr/>
          </p:nvSpPr>
          <p:spPr bwMode="auto">
            <a:xfrm>
              <a:off x="5183188" y="4137027"/>
              <a:ext cx="214314" cy="214314"/>
            </a:xfrm>
            <a:prstGeom prst="ellipse">
              <a:avLst/>
            </a:prstGeom>
            <a:solidFill>
              <a:srgbClr val="00B0F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/>
            </a:p>
          </p:txBody>
        </p:sp>
        <p:sp>
          <p:nvSpPr>
            <p:cNvPr id="7185" name="Ellipse 6"/>
            <p:cNvSpPr>
              <a:spLocks noChangeArrowheads="1"/>
            </p:cNvSpPr>
            <p:nvPr/>
          </p:nvSpPr>
          <p:spPr bwMode="auto">
            <a:xfrm>
              <a:off x="6469072" y="5208597"/>
              <a:ext cx="214314" cy="214314"/>
            </a:xfrm>
            <a:prstGeom prst="ellipse">
              <a:avLst/>
            </a:prstGeom>
            <a:solidFill>
              <a:srgbClr val="00B0F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/>
            </a:p>
          </p:txBody>
        </p:sp>
        <p:sp>
          <p:nvSpPr>
            <p:cNvPr id="7186" name="Ellipse 7"/>
            <p:cNvSpPr>
              <a:spLocks noChangeArrowheads="1"/>
            </p:cNvSpPr>
            <p:nvPr/>
          </p:nvSpPr>
          <p:spPr bwMode="auto">
            <a:xfrm>
              <a:off x="4611684" y="3351209"/>
              <a:ext cx="214314" cy="214314"/>
            </a:xfrm>
            <a:prstGeom prst="ellipse">
              <a:avLst/>
            </a:prstGeom>
            <a:solidFill>
              <a:srgbClr val="00B0F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/>
            </a:p>
          </p:txBody>
        </p:sp>
        <p:sp>
          <p:nvSpPr>
            <p:cNvPr id="7187" name="Ellipse 8"/>
            <p:cNvSpPr>
              <a:spLocks noChangeArrowheads="1"/>
            </p:cNvSpPr>
            <p:nvPr/>
          </p:nvSpPr>
          <p:spPr bwMode="auto">
            <a:xfrm>
              <a:off x="3254362" y="3565523"/>
              <a:ext cx="214314" cy="214314"/>
            </a:xfrm>
            <a:prstGeom prst="ellipse">
              <a:avLst/>
            </a:prstGeom>
            <a:solidFill>
              <a:srgbClr val="00B0F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/>
            </a:p>
          </p:txBody>
        </p:sp>
        <p:sp>
          <p:nvSpPr>
            <p:cNvPr id="7188" name="Ellipse 9"/>
            <p:cNvSpPr>
              <a:spLocks noChangeArrowheads="1"/>
            </p:cNvSpPr>
            <p:nvPr/>
          </p:nvSpPr>
          <p:spPr bwMode="auto">
            <a:xfrm>
              <a:off x="4183056" y="4922845"/>
              <a:ext cx="214314" cy="214314"/>
            </a:xfrm>
            <a:prstGeom prst="ellipse">
              <a:avLst/>
            </a:prstGeom>
            <a:solidFill>
              <a:srgbClr val="00B0F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/>
            </a:p>
          </p:txBody>
        </p:sp>
        <p:sp>
          <p:nvSpPr>
            <p:cNvPr id="7189" name="Ellipse 10"/>
            <p:cNvSpPr>
              <a:spLocks noChangeArrowheads="1"/>
            </p:cNvSpPr>
            <p:nvPr/>
          </p:nvSpPr>
          <p:spPr bwMode="auto">
            <a:xfrm>
              <a:off x="5040312" y="5994415"/>
              <a:ext cx="214314" cy="214314"/>
            </a:xfrm>
            <a:prstGeom prst="ellipse">
              <a:avLst/>
            </a:prstGeom>
            <a:solidFill>
              <a:srgbClr val="00B0F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/>
            </a:p>
          </p:txBody>
        </p:sp>
        <p:sp>
          <p:nvSpPr>
            <p:cNvPr id="7190" name="Rectangle 12"/>
            <p:cNvSpPr>
              <a:spLocks noChangeArrowheads="1"/>
            </p:cNvSpPr>
            <p:nvPr/>
          </p:nvSpPr>
          <p:spPr bwMode="auto">
            <a:xfrm>
              <a:off x="3468676" y="3494085"/>
              <a:ext cx="214314" cy="214314"/>
            </a:xfrm>
            <a:prstGeom prst="rect">
              <a:avLst/>
            </a:prstGeom>
            <a:solidFill>
              <a:srgbClr val="00B8FF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/>
            </a:p>
          </p:txBody>
        </p:sp>
      </p:grpSp>
      <p:grpSp>
        <p:nvGrpSpPr>
          <p:cNvPr id="3" name="Groupe 23"/>
          <p:cNvGrpSpPr>
            <a:grpSpLocks/>
          </p:cNvGrpSpPr>
          <p:nvPr/>
        </p:nvGrpSpPr>
        <p:grpSpPr bwMode="auto">
          <a:xfrm>
            <a:off x="6969125" y="3065463"/>
            <a:ext cx="2667000" cy="4000500"/>
            <a:chOff x="6969138" y="3065457"/>
            <a:chExt cx="2666318" cy="4001271"/>
          </a:xfrm>
        </p:grpSpPr>
        <p:sp>
          <p:nvSpPr>
            <p:cNvPr id="7180" name="Rectangle 14"/>
            <p:cNvSpPr>
              <a:spLocks noChangeArrowheads="1"/>
            </p:cNvSpPr>
            <p:nvPr/>
          </p:nvSpPr>
          <p:spPr bwMode="auto">
            <a:xfrm>
              <a:off x="8349572" y="5280778"/>
              <a:ext cx="1285884" cy="1785950"/>
            </a:xfrm>
            <a:prstGeom prst="rect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 b="1"/>
            </a:p>
          </p:txBody>
        </p:sp>
        <p:sp>
          <p:nvSpPr>
            <p:cNvPr id="7181" name="Ellipse 15"/>
            <p:cNvSpPr>
              <a:spLocks noChangeArrowheads="1"/>
            </p:cNvSpPr>
            <p:nvPr/>
          </p:nvSpPr>
          <p:spPr bwMode="auto">
            <a:xfrm>
              <a:off x="6969138" y="3065457"/>
              <a:ext cx="214314" cy="214314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 b="1"/>
            </a:p>
          </p:txBody>
        </p:sp>
        <p:sp>
          <p:nvSpPr>
            <p:cNvPr id="7182" name="ZoneTexte 16"/>
            <p:cNvSpPr txBox="1">
              <a:spLocks noChangeArrowheads="1"/>
            </p:cNvSpPr>
            <p:nvPr/>
          </p:nvSpPr>
          <p:spPr bwMode="auto">
            <a:xfrm>
              <a:off x="8421010" y="5352216"/>
              <a:ext cx="1133644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Las Fons</a:t>
              </a:r>
            </a:p>
          </p:txBody>
        </p:sp>
      </p:grpSp>
      <p:grpSp>
        <p:nvGrpSpPr>
          <p:cNvPr id="12" name="Groupe 25"/>
          <p:cNvGrpSpPr>
            <a:grpSpLocks/>
          </p:cNvGrpSpPr>
          <p:nvPr/>
        </p:nvGrpSpPr>
        <p:grpSpPr bwMode="auto">
          <a:xfrm>
            <a:off x="3611563" y="3994150"/>
            <a:ext cx="5667375" cy="2922588"/>
            <a:chOff x="3611552" y="3994151"/>
            <a:chExt cx="5667386" cy="2922479"/>
          </a:xfrm>
        </p:grpSpPr>
        <p:sp>
          <p:nvSpPr>
            <p:cNvPr id="7178" name="Ellipse 18"/>
            <p:cNvSpPr>
              <a:spLocks noChangeArrowheads="1"/>
            </p:cNvSpPr>
            <p:nvPr/>
          </p:nvSpPr>
          <p:spPr bwMode="auto">
            <a:xfrm>
              <a:off x="3611552" y="3994151"/>
              <a:ext cx="214314" cy="214314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/>
            </a:p>
          </p:txBody>
        </p:sp>
        <p:sp>
          <p:nvSpPr>
            <p:cNvPr id="7179" name="ZoneTexte 19"/>
            <p:cNvSpPr txBox="1">
              <a:spLocks noChangeArrowheads="1"/>
            </p:cNvSpPr>
            <p:nvPr/>
          </p:nvSpPr>
          <p:spPr bwMode="auto">
            <a:xfrm>
              <a:off x="8696727" y="6566662"/>
              <a:ext cx="582211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Bez</a:t>
              </a:r>
            </a:p>
          </p:txBody>
        </p:sp>
      </p:grpSp>
      <p:grpSp>
        <p:nvGrpSpPr>
          <p:cNvPr id="14" name="Groupe 24"/>
          <p:cNvGrpSpPr>
            <a:grpSpLocks/>
          </p:cNvGrpSpPr>
          <p:nvPr/>
        </p:nvGrpSpPr>
        <p:grpSpPr bwMode="auto">
          <a:xfrm>
            <a:off x="4897438" y="3922713"/>
            <a:ext cx="4425950" cy="2422525"/>
            <a:chOff x="4897436" y="3922713"/>
            <a:chExt cx="4426386" cy="2422413"/>
          </a:xfrm>
        </p:grpSpPr>
        <p:sp>
          <p:nvSpPr>
            <p:cNvPr id="7176" name="Ellipse 21"/>
            <p:cNvSpPr>
              <a:spLocks noChangeArrowheads="1"/>
            </p:cNvSpPr>
            <p:nvPr/>
          </p:nvSpPr>
          <p:spPr bwMode="auto">
            <a:xfrm>
              <a:off x="4897436" y="3922713"/>
              <a:ext cx="214314" cy="214314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/>
            </a:p>
          </p:txBody>
        </p:sp>
        <p:sp>
          <p:nvSpPr>
            <p:cNvPr id="7177" name="ZoneTexte 22"/>
            <p:cNvSpPr txBox="1">
              <a:spLocks noChangeArrowheads="1"/>
            </p:cNvSpPr>
            <p:nvPr/>
          </p:nvSpPr>
          <p:spPr bwMode="auto">
            <a:xfrm>
              <a:off x="8651843" y="5995158"/>
              <a:ext cx="671979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Brun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C:\Guilhem\Calles Bez Brun\Presentations Powerpoint\2009 PPT pour Arre\Elements\Courbes crues\Bez-S1-Juin-2008-Hauteur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268288"/>
            <a:ext cx="9959975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/>
          <p:cNvSpPr>
            <a:spLocks noChangeArrowheads="1"/>
          </p:cNvSpPr>
          <p:nvPr/>
        </p:nvSpPr>
        <p:spPr bwMode="auto">
          <a:xfrm>
            <a:off x="3754438" y="2636838"/>
            <a:ext cx="1428750" cy="207168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4" name="Ellipse 3"/>
          <p:cNvSpPr>
            <a:spLocks noChangeArrowheads="1"/>
          </p:cNvSpPr>
          <p:nvPr/>
        </p:nvSpPr>
        <p:spPr bwMode="auto">
          <a:xfrm>
            <a:off x="5754688" y="2565400"/>
            <a:ext cx="1143000" cy="207168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5111750" y="207937"/>
          <a:ext cx="4754560" cy="3351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253966" y="3922713"/>
          <a:ext cx="5326065" cy="3367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754063" y="350838"/>
            <a:ext cx="3714750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Ruptures de pente à la décrue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C:\Guilhem\Calles Bez Brun\Presentations Powerpoint\2009 PPT pour Arre\Elements\Courbes crues\Bez-S1-Juin-2008-Hauteur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268288"/>
            <a:ext cx="9959975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/>
          <p:cNvSpPr>
            <a:spLocks noChangeArrowheads="1"/>
          </p:cNvSpPr>
          <p:nvPr/>
        </p:nvSpPr>
        <p:spPr bwMode="auto">
          <a:xfrm>
            <a:off x="4754563" y="3994150"/>
            <a:ext cx="357187" cy="64293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5" name="Ellipse 4"/>
          <p:cNvSpPr>
            <a:spLocks noChangeArrowheads="1"/>
          </p:cNvSpPr>
          <p:nvPr/>
        </p:nvSpPr>
        <p:spPr bwMode="auto">
          <a:xfrm>
            <a:off x="6326188" y="3994150"/>
            <a:ext cx="357187" cy="64293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6" name="Ellipse 5"/>
          <p:cNvSpPr>
            <a:spLocks noChangeArrowheads="1"/>
          </p:cNvSpPr>
          <p:nvPr/>
        </p:nvSpPr>
        <p:spPr bwMode="auto">
          <a:xfrm>
            <a:off x="7897813" y="3994150"/>
            <a:ext cx="357187" cy="64293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82528" y="422251"/>
          <a:ext cx="500066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1"/>
          <p:cNvGraphicFramePr>
            <a:graphicFrameLocks/>
          </p:cNvGraphicFramePr>
          <p:nvPr/>
        </p:nvGraphicFramePr>
        <p:xfrm>
          <a:off x="5326064" y="422251"/>
          <a:ext cx="4514850" cy="30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2897172" y="4137027"/>
          <a:ext cx="485778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C:\Guilhem\Calles Bez Brun\Presentations Powerpoint\2009 PPT pour Arre\Elements\Courbes crues\Bez-S1-Juin-2008-Hauteur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268288"/>
            <a:ext cx="9959975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325563" y="2922588"/>
            <a:ext cx="7715250" cy="3571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Guilhem\Calles Bez Brun\Presentations Powerpoint\2009 PPT pour Rik Rak\Elements\Bez 2008Crevais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88" y="939800"/>
            <a:ext cx="746125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Guilhem\Calles Bez Brun\Presentations Powerpoint\2009 PPT pour Arre\Elements\F8-implantation son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420688"/>
            <a:ext cx="9502775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>
            <a:spLocks noChangeArrowheads="1"/>
          </p:cNvSpPr>
          <p:nvPr/>
        </p:nvSpPr>
        <p:spPr bwMode="auto">
          <a:xfrm>
            <a:off x="6754813" y="3565525"/>
            <a:ext cx="214312" cy="214313"/>
          </a:xfrm>
          <a:prstGeom prst="ellipse">
            <a:avLst/>
          </a:prstGeom>
          <a:solidFill>
            <a:srgbClr val="00B0F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6" name="Ellipse 5"/>
          <p:cNvSpPr>
            <a:spLocks noChangeArrowheads="1"/>
          </p:cNvSpPr>
          <p:nvPr/>
        </p:nvSpPr>
        <p:spPr bwMode="auto">
          <a:xfrm>
            <a:off x="4611688" y="4922838"/>
            <a:ext cx="214312" cy="214312"/>
          </a:xfrm>
          <a:prstGeom prst="ellipse">
            <a:avLst/>
          </a:prstGeom>
          <a:solidFill>
            <a:srgbClr val="00B0F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9" name="Ellipse 8"/>
          <p:cNvSpPr>
            <a:spLocks noChangeArrowheads="1"/>
          </p:cNvSpPr>
          <p:nvPr/>
        </p:nvSpPr>
        <p:spPr bwMode="auto">
          <a:xfrm>
            <a:off x="4968875" y="2136775"/>
            <a:ext cx="214313" cy="214313"/>
          </a:xfrm>
          <a:prstGeom prst="ellipse">
            <a:avLst/>
          </a:prstGeom>
          <a:solidFill>
            <a:srgbClr val="00B0F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10" name="Ellipse 9"/>
          <p:cNvSpPr>
            <a:spLocks noChangeArrowheads="1"/>
          </p:cNvSpPr>
          <p:nvPr/>
        </p:nvSpPr>
        <p:spPr bwMode="auto">
          <a:xfrm>
            <a:off x="2968625" y="3494088"/>
            <a:ext cx="214313" cy="214312"/>
          </a:xfrm>
          <a:prstGeom prst="ellipse">
            <a:avLst/>
          </a:prstGeom>
          <a:solidFill>
            <a:srgbClr val="00B0F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grpSp>
        <p:nvGrpSpPr>
          <p:cNvPr id="2" name="Groupe 11"/>
          <p:cNvGrpSpPr>
            <a:grpSpLocks/>
          </p:cNvGrpSpPr>
          <p:nvPr/>
        </p:nvGrpSpPr>
        <p:grpSpPr bwMode="auto">
          <a:xfrm>
            <a:off x="1754188" y="850900"/>
            <a:ext cx="5572125" cy="500063"/>
            <a:chOff x="1754164" y="850879"/>
            <a:chExt cx="5572164" cy="500066"/>
          </a:xfrm>
        </p:grpSpPr>
        <p:sp>
          <p:nvSpPr>
            <p:cNvPr id="48138" name="Ellipse 3"/>
            <p:cNvSpPr>
              <a:spLocks noChangeArrowheads="1"/>
            </p:cNvSpPr>
            <p:nvPr/>
          </p:nvSpPr>
          <p:spPr bwMode="auto">
            <a:xfrm>
              <a:off x="7112014" y="850879"/>
              <a:ext cx="214314" cy="214314"/>
            </a:xfrm>
            <a:prstGeom prst="ellipse">
              <a:avLst/>
            </a:prstGeom>
            <a:solidFill>
              <a:srgbClr val="00B0F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/>
            </a:p>
          </p:txBody>
        </p:sp>
        <p:sp>
          <p:nvSpPr>
            <p:cNvPr id="48139" name="Ellipse 6"/>
            <p:cNvSpPr>
              <a:spLocks noChangeArrowheads="1"/>
            </p:cNvSpPr>
            <p:nvPr/>
          </p:nvSpPr>
          <p:spPr bwMode="auto">
            <a:xfrm>
              <a:off x="3468676" y="850879"/>
              <a:ext cx="214314" cy="214314"/>
            </a:xfrm>
            <a:prstGeom prst="ellipse">
              <a:avLst/>
            </a:prstGeom>
            <a:solidFill>
              <a:srgbClr val="00B0F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/>
            </a:p>
          </p:txBody>
        </p:sp>
        <p:sp>
          <p:nvSpPr>
            <p:cNvPr id="48140" name="Ellipse 7"/>
            <p:cNvSpPr>
              <a:spLocks noChangeArrowheads="1"/>
            </p:cNvSpPr>
            <p:nvPr/>
          </p:nvSpPr>
          <p:spPr bwMode="auto">
            <a:xfrm>
              <a:off x="1754164" y="1136631"/>
              <a:ext cx="214314" cy="214314"/>
            </a:xfrm>
            <a:prstGeom prst="ellipse">
              <a:avLst/>
            </a:prstGeom>
            <a:solidFill>
              <a:srgbClr val="00B0F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/>
            </a:p>
          </p:txBody>
        </p:sp>
        <p:sp>
          <p:nvSpPr>
            <p:cNvPr id="48141" name="Rectangle 10"/>
            <p:cNvSpPr>
              <a:spLocks noChangeArrowheads="1"/>
            </p:cNvSpPr>
            <p:nvPr/>
          </p:nvSpPr>
          <p:spPr bwMode="auto">
            <a:xfrm>
              <a:off x="1968478" y="1136631"/>
              <a:ext cx="214314" cy="214314"/>
            </a:xfrm>
            <a:prstGeom prst="rect">
              <a:avLst/>
            </a:prstGeom>
            <a:solidFill>
              <a:srgbClr val="00B8FF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/>
            </a:p>
          </p:txBody>
        </p:sp>
      </p:grp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685800" y="304800"/>
            <a:ext cx="2957513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Implantation des sondes</a:t>
            </a:r>
          </a:p>
        </p:txBody>
      </p:sp>
      <p:sp>
        <p:nvSpPr>
          <p:cNvPr id="48137" name="Rectangle 22"/>
          <p:cNvSpPr>
            <a:spLocks noChangeArrowheads="1"/>
          </p:cNvSpPr>
          <p:nvPr/>
        </p:nvSpPr>
        <p:spPr bwMode="auto">
          <a:xfrm>
            <a:off x="896938" y="779463"/>
            <a:ext cx="2500312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Guilhem\Calles Bez Brun\Presentations Powerpoint\2009 PPT pour Rik Rak\Elements\2008 Debits Bez Brun Hauteurs B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00138"/>
            <a:ext cx="8567738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09600" y="1066800"/>
            <a:ext cx="910431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/>
            <a:r>
              <a:rPr lang="en-GB" sz="2400">
                <a:solidFill>
                  <a:schemeClr val="accent1"/>
                </a:solidFill>
                <a:latin typeface="Trebuchet MS" pitchFamily="34" charset="0"/>
              </a:rPr>
              <a:t>Des temps de transfert de l’ordre de 2h entre pluie et réaction</a:t>
            </a:r>
          </a:p>
          <a:p>
            <a:pPr algn="ctr" hangingPunct="0"/>
            <a:endParaRPr lang="en-GB" sz="2400">
              <a:solidFill>
                <a:schemeClr val="accent1"/>
              </a:solidFill>
              <a:latin typeface="Trebuchet MS" pitchFamily="34" charset="0"/>
            </a:endParaRPr>
          </a:p>
          <a:p>
            <a:pPr algn="ctr" hangingPunct="0"/>
            <a:r>
              <a:rPr lang="en-GB" sz="2400">
                <a:solidFill>
                  <a:schemeClr val="accent1"/>
                </a:solidFill>
                <a:latin typeface="Trebuchet MS" pitchFamily="34" charset="0"/>
              </a:rPr>
              <a:t>Des vitesses instantanées de montée d’eau jusqu’à 130m/h !!</a:t>
            </a:r>
          </a:p>
          <a:p>
            <a:pPr algn="ctr" hangingPunct="0"/>
            <a:endParaRPr lang="en-GB" sz="2400">
              <a:solidFill>
                <a:schemeClr val="accent1"/>
              </a:solidFill>
              <a:latin typeface="Trebuchet MS" pitchFamily="34" charset="0"/>
            </a:endParaRPr>
          </a:p>
          <a:p>
            <a:pPr algn="ctr" hangingPunct="0"/>
            <a:r>
              <a:rPr lang="en-GB" sz="2400">
                <a:solidFill>
                  <a:schemeClr val="accent1"/>
                </a:solidFill>
                <a:latin typeface="Trebuchet MS" pitchFamily="34" charset="0"/>
              </a:rPr>
              <a:t>Des crans de descentes qui indiquent des seuils de débordement</a:t>
            </a:r>
          </a:p>
          <a:p>
            <a:pPr algn="ctr" hangingPunct="0"/>
            <a:endParaRPr lang="en-GB" sz="2400">
              <a:solidFill>
                <a:schemeClr val="accent1"/>
              </a:solidFill>
              <a:latin typeface="Trebuchet MS" pitchFamily="34" charset="0"/>
            </a:endParaRPr>
          </a:p>
          <a:p>
            <a:pPr algn="ctr" hangingPunct="0"/>
            <a:r>
              <a:rPr lang="en-GB" sz="2400">
                <a:solidFill>
                  <a:schemeClr val="accent1"/>
                </a:solidFill>
                <a:latin typeface="Trebuchet MS" pitchFamily="34" charset="0"/>
              </a:rPr>
              <a:t>Des replats à la décrue qui restent à expliquer</a:t>
            </a:r>
          </a:p>
          <a:p>
            <a:pPr algn="ctr" hangingPunct="0"/>
            <a:endParaRPr lang="en-GB" sz="2400">
              <a:solidFill>
                <a:schemeClr val="accent1"/>
              </a:solidFill>
              <a:latin typeface="Trebuchet MS" pitchFamily="34" charset="0"/>
            </a:endParaRPr>
          </a:p>
          <a:p>
            <a:pPr algn="ctr" hangingPunct="0"/>
            <a:r>
              <a:rPr lang="en-GB" sz="2400">
                <a:solidFill>
                  <a:schemeClr val="accent1"/>
                </a:solidFill>
                <a:latin typeface="Trebuchet MS" pitchFamily="34" charset="0"/>
              </a:rPr>
              <a:t>Des décalages temporels mesurables entre les enregistrements</a:t>
            </a:r>
          </a:p>
          <a:p>
            <a:pPr algn="ctr" hangingPunct="0"/>
            <a:endParaRPr lang="en-GB" sz="2400">
              <a:solidFill>
                <a:schemeClr val="accent1"/>
              </a:solidFill>
              <a:latin typeface="Trebuchet MS" pitchFamily="34" charset="0"/>
            </a:endParaRPr>
          </a:p>
          <a:p>
            <a:pPr algn="ctr" hangingPunct="0"/>
            <a:r>
              <a:rPr lang="fr-FR" sz="2400">
                <a:solidFill>
                  <a:schemeClr val="accent1"/>
                </a:solidFill>
                <a:latin typeface="Trebuchet MS" pitchFamily="34" charset="0"/>
              </a:rPr>
              <a:t>Des débits à plus de 11m</a:t>
            </a:r>
            <a:r>
              <a:rPr lang="fr-FR" sz="2400" baseline="30000">
                <a:solidFill>
                  <a:schemeClr val="accent1"/>
                </a:solidFill>
                <a:latin typeface="Trebuchet MS" pitchFamily="34" charset="0"/>
              </a:rPr>
              <a:t>3</a:t>
            </a:r>
            <a:r>
              <a:rPr lang="fr-FR" sz="2400">
                <a:solidFill>
                  <a:schemeClr val="accent1"/>
                </a:solidFill>
                <a:latin typeface="Trebuchet MS" pitchFamily="34" charset="0"/>
              </a:rPr>
              <a:t>/s pour le seul évent de Bez !</a:t>
            </a:r>
          </a:p>
          <a:p>
            <a:pPr algn="ctr" hangingPunct="0"/>
            <a:endParaRPr lang="fr-FR" sz="2400">
              <a:solidFill>
                <a:schemeClr val="accent1"/>
              </a:solidFill>
              <a:latin typeface="Trebuchet MS" pitchFamily="34" charset="0"/>
            </a:endParaRPr>
          </a:p>
          <a:p>
            <a:pPr algn="ctr" hangingPunct="0"/>
            <a:r>
              <a:rPr lang="fr-FR" sz="2400">
                <a:solidFill>
                  <a:schemeClr val="accent1"/>
                </a:solidFill>
                <a:latin typeface="Trebuchet MS" pitchFamily="34" charset="0"/>
              </a:rPr>
              <a:t>Et de nombreuses informations qui émergent au traitement</a:t>
            </a:r>
          </a:p>
          <a:p>
            <a:pPr algn="ctr" hangingPunct="0"/>
            <a:r>
              <a:rPr lang="fr-FR" sz="2400">
                <a:solidFill>
                  <a:schemeClr val="accent1"/>
                </a:solidFill>
                <a:latin typeface="Trebuchet MS" pitchFamily="34" charset="0"/>
              </a:rPr>
              <a:t> des premiers enregistrements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92088" y="2743200"/>
            <a:ext cx="96964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sz="3200">
                <a:solidFill>
                  <a:schemeClr val="accent1"/>
                </a:solidFill>
                <a:latin typeface="Trebuchet MS" pitchFamily="34" charset="0"/>
              </a:rPr>
              <a:t>Plongée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en-GB" sz="3200">
              <a:solidFill>
                <a:schemeClr val="accent1"/>
              </a:solidFill>
              <a:latin typeface="Trebuchet MS" pitchFamily="34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sz="3200">
                <a:solidFill>
                  <a:schemeClr val="accent1"/>
                </a:solidFill>
                <a:latin typeface="Trebuchet MS" pitchFamily="34" charset="0"/>
              </a:rPr>
              <a:t>Siphon 2 de Bez actuellement connu sur 700m (-55)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sz="3200">
                <a:solidFill>
                  <a:schemeClr val="accent1"/>
                </a:solidFill>
                <a:latin typeface="Trebuchet MS" pitchFamily="34" charset="0"/>
              </a:rPr>
              <a:t>et topographié sur 200m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Guilhem\Calles Bez Brun\Presentations Powerpoint\2009 PPT pour Arre\Elements\F8-implantation son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420688"/>
            <a:ext cx="9502775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>
            <a:spLocks noChangeArrowheads="1"/>
          </p:cNvSpPr>
          <p:nvPr/>
        </p:nvSpPr>
        <p:spPr bwMode="auto">
          <a:xfrm>
            <a:off x="6754813" y="3565525"/>
            <a:ext cx="214312" cy="214313"/>
          </a:xfrm>
          <a:prstGeom prst="ellipse">
            <a:avLst/>
          </a:prstGeom>
          <a:solidFill>
            <a:srgbClr val="00B0F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6" name="Ellipse 5"/>
          <p:cNvSpPr>
            <a:spLocks noChangeArrowheads="1"/>
          </p:cNvSpPr>
          <p:nvPr/>
        </p:nvSpPr>
        <p:spPr bwMode="auto">
          <a:xfrm>
            <a:off x="4611688" y="4922838"/>
            <a:ext cx="214312" cy="214312"/>
          </a:xfrm>
          <a:prstGeom prst="ellipse">
            <a:avLst/>
          </a:prstGeom>
          <a:solidFill>
            <a:srgbClr val="00B0F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9" name="Ellipse 8"/>
          <p:cNvSpPr>
            <a:spLocks noChangeArrowheads="1"/>
          </p:cNvSpPr>
          <p:nvPr/>
        </p:nvSpPr>
        <p:spPr bwMode="auto">
          <a:xfrm>
            <a:off x="4968875" y="2136775"/>
            <a:ext cx="214313" cy="214313"/>
          </a:xfrm>
          <a:prstGeom prst="ellipse">
            <a:avLst/>
          </a:prstGeom>
          <a:solidFill>
            <a:srgbClr val="00B0F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sp>
        <p:nvSpPr>
          <p:cNvPr id="10" name="Ellipse 9"/>
          <p:cNvSpPr>
            <a:spLocks noChangeArrowheads="1"/>
          </p:cNvSpPr>
          <p:nvPr/>
        </p:nvSpPr>
        <p:spPr bwMode="auto">
          <a:xfrm>
            <a:off x="2968625" y="3494088"/>
            <a:ext cx="214313" cy="214312"/>
          </a:xfrm>
          <a:prstGeom prst="ellipse">
            <a:avLst/>
          </a:prstGeom>
          <a:solidFill>
            <a:srgbClr val="00B0F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  <p:grpSp>
        <p:nvGrpSpPr>
          <p:cNvPr id="2" name="Groupe 11"/>
          <p:cNvGrpSpPr>
            <a:grpSpLocks/>
          </p:cNvGrpSpPr>
          <p:nvPr/>
        </p:nvGrpSpPr>
        <p:grpSpPr bwMode="auto">
          <a:xfrm>
            <a:off x="1754188" y="850900"/>
            <a:ext cx="5572125" cy="500063"/>
            <a:chOff x="1754164" y="850879"/>
            <a:chExt cx="5572164" cy="500066"/>
          </a:xfrm>
        </p:grpSpPr>
        <p:sp>
          <p:nvSpPr>
            <p:cNvPr id="8202" name="Ellipse 3"/>
            <p:cNvSpPr>
              <a:spLocks noChangeArrowheads="1"/>
            </p:cNvSpPr>
            <p:nvPr/>
          </p:nvSpPr>
          <p:spPr bwMode="auto">
            <a:xfrm>
              <a:off x="7112014" y="850879"/>
              <a:ext cx="214314" cy="214314"/>
            </a:xfrm>
            <a:prstGeom prst="ellipse">
              <a:avLst/>
            </a:prstGeom>
            <a:solidFill>
              <a:srgbClr val="00B0F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/>
            </a:p>
          </p:txBody>
        </p:sp>
        <p:sp>
          <p:nvSpPr>
            <p:cNvPr id="8203" name="Ellipse 6"/>
            <p:cNvSpPr>
              <a:spLocks noChangeArrowheads="1"/>
            </p:cNvSpPr>
            <p:nvPr/>
          </p:nvSpPr>
          <p:spPr bwMode="auto">
            <a:xfrm>
              <a:off x="3468676" y="850879"/>
              <a:ext cx="214314" cy="214314"/>
            </a:xfrm>
            <a:prstGeom prst="ellipse">
              <a:avLst/>
            </a:prstGeom>
            <a:solidFill>
              <a:srgbClr val="00B0F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/>
            </a:p>
          </p:txBody>
        </p:sp>
        <p:sp>
          <p:nvSpPr>
            <p:cNvPr id="8204" name="Ellipse 7"/>
            <p:cNvSpPr>
              <a:spLocks noChangeArrowheads="1"/>
            </p:cNvSpPr>
            <p:nvPr/>
          </p:nvSpPr>
          <p:spPr bwMode="auto">
            <a:xfrm>
              <a:off x="1754164" y="1136631"/>
              <a:ext cx="214314" cy="214314"/>
            </a:xfrm>
            <a:prstGeom prst="ellipse">
              <a:avLst/>
            </a:prstGeom>
            <a:solidFill>
              <a:srgbClr val="00B0F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/>
            </a:p>
          </p:txBody>
        </p:sp>
        <p:sp>
          <p:nvSpPr>
            <p:cNvPr id="8205" name="Rectangle 10"/>
            <p:cNvSpPr>
              <a:spLocks noChangeArrowheads="1"/>
            </p:cNvSpPr>
            <p:nvPr/>
          </p:nvSpPr>
          <p:spPr bwMode="auto">
            <a:xfrm>
              <a:off x="1968478" y="1136631"/>
              <a:ext cx="214314" cy="214314"/>
            </a:xfrm>
            <a:prstGeom prst="rect">
              <a:avLst/>
            </a:prstGeom>
            <a:solidFill>
              <a:srgbClr val="00B8FF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/>
            </a:p>
          </p:txBody>
        </p:sp>
      </p:grp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685800" y="304800"/>
            <a:ext cx="2957513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Implantation des sondes</a:t>
            </a:r>
          </a:p>
        </p:txBody>
      </p:sp>
      <p:sp>
        <p:nvSpPr>
          <p:cNvPr id="8201" name="Rectangle 22"/>
          <p:cNvSpPr>
            <a:spLocks noChangeArrowheads="1"/>
          </p:cNvSpPr>
          <p:nvPr/>
        </p:nvSpPr>
        <p:spPr bwMode="auto">
          <a:xfrm>
            <a:off x="896938" y="779463"/>
            <a:ext cx="2500312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guilhem\photos\20080723 Bez Plongee S2\Selection\Bez plongee S2 selection traitees\Bez Plongee S2 selection reduites traitees\mise a l e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8" y="304800"/>
            <a:ext cx="4918075" cy="65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4" descr="C:\guilhem\photos\20080723 Bez Plongee S2\Selection\Bez plongee S2 selection traitees\Bez Plongee S2 selection reduites traitees\plongeur par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750" y="304800"/>
            <a:ext cx="491966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guilhem\Calles Bez Brun\BBC Hydro\Plongee Bez\2008-S2-Bez-top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0"/>
            <a:ext cx="53451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793750" y="1066800"/>
            <a:ext cx="84931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sz="3200">
                <a:solidFill>
                  <a:schemeClr val="accent1"/>
                </a:solidFill>
                <a:latin typeface="Trebuchet MS" pitchFamily="34" charset="0"/>
              </a:rPr>
              <a:t>Biologie :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en-GB" sz="3200">
              <a:solidFill>
                <a:schemeClr val="accent1"/>
              </a:solidFill>
              <a:latin typeface="Trebuchet MS" pitchFamily="34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sz="3200">
                <a:solidFill>
                  <a:schemeClr val="accent1"/>
                </a:solidFill>
                <a:latin typeface="Trebuchet MS" pitchFamily="34" charset="0"/>
              </a:rPr>
              <a:t>Prélèvements d’escargots souterrains utilisés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sz="3200">
                <a:solidFill>
                  <a:schemeClr val="accent1"/>
                </a:solidFill>
                <a:latin typeface="Trebuchet MS" pitchFamily="34" charset="0"/>
              </a:rPr>
              <a:t>comme traceurs naturels</a:t>
            </a:r>
            <a:endParaRPr lang="fr-FR" sz="3200">
              <a:solidFill>
                <a:schemeClr val="accent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guilhem\photos\20081006 Escargots Arre\20081006 escargots Arre pretes planche\PA0618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29162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 descr="C:\guilhem\photos\20081006 Escargots Arre\20081006 escargots Arre pretes planche\PA0619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04800"/>
            <a:ext cx="29162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C:\guilhem\photos\20081006 Escargots Arre\20081006 escargots Arre pretes planche\PA0619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419600"/>
            <a:ext cx="388620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Guilhem\Calles Bez Brun\Presentations Powerpoint\2009 PPT pour Arre\Elements\1 son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Guilhem\Calles Bez Brun\Presentations Powerpoint\2009 PPT pour Arre\Elements\Pose Sonde S1 B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10080625" cy="756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:\Guilhem\Calles Bez Brun\Presentations Powerpoint\2009 PPT pour Arre\Elements\Pose sonde Br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8213" y="0"/>
            <a:ext cx="566420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e 19"/>
          <p:cNvGrpSpPr>
            <a:grpSpLocks/>
          </p:cNvGrpSpPr>
          <p:nvPr/>
        </p:nvGrpSpPr>
        <p:grpSpPr bwMode="auto">
          <a:xfrm>
            <a:off x="1588" y="436563"/>
            <a:ext cx="10077450" cy="7123112"/>
            <a:chOff x="1587" y="436562"/>
            <a:chExt cx="10077450" cy="7123113"/>
          </a:xfrm>
        </p:grpSpPr>
        <p:pic>
          <p:nvPicPr>
            <p:cNvPr id="9229" name="Picture 2" descr="C:\Guilhem\Calles Bez Brun\Presentations Powerpoint\2009 PPT pour Arre\Elements\Fonctionnement Bez\90 %\20 Fnt Bez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7" y="436562"/>
              <a:ext cx="10077450" cy="7123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0" name="Rectangle 8"/>
            <p:cNvSpPr>
              <a:spLocks noChangeArrowheads="1"/>
            </p:cNvSpPr>
            <p:nvPr/>
          </p:nvSpPr>
          <p:spPr bwMode="auto">
            <a:xfrm>
              <a:off x="611156" y="4351341"/>
              <a:ext cx="1285884" cy="64294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/>
            </a:p>
          </p:txBody>
        </p:sp>
        <p:sp>
          <p:nvSpPr>
            <p:cNvPr id="9231" name="Rectangle 9"/>
            <p:cNvSpPr>
              <a:spLocks noChangeArrowheads="1"/>
            </p:cNvSpPr>
            <p:nvPr/>
          </p:nvSpPr>
          <p:spPr bwMode="auto">
            <a:xfrm>
              <a:off x="253966" y="5351473"/>
              <a:ext cx="857256" cy="28575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endParaRPr lang="fr-FR"/>
            </a:p>
          </p:txBody>
        </p:sp>
      </p:grpSp>
      <p:sp>
        <p:nvSpPr>
          <p:cNvPr id="9219" name="ZoneTexte 6"/>
          <p:cNvSpPr txBox="1">
            <a:spLocks noChangeArrowheads="1"/>
          </p:cNvSpPr>
          <p:nvPr/>
        </p:nvSpPr>
        <p:spPr bwMode="auto">
          <a:xfrm>
            <a:off x="6540500" y="5422900"/>
            <a:ext cx="1512888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2400">
                <a:latin typeface="Trebuchet MS" pitchFamily="34" charset="0"/>
              </a:rPr>
              <a:t>Le réseau</a:t>
            </a:r>
          </a:p>
        </p:txBody>
      </p:sp>
      <p:sp>
        <p:nvSpPr>
          <p:cNvPr id="9220" name="ZoneTexte 3"/>
          <p:cNvSpPr txBox="1">
            <a:spLocks noChangeArrowheads="1"/>
          </p:cNvSpPr>
          <p:nvPr/>
        </p:nvSpPr>
        <p:spPr bwMode="auto">
          <a:xfrm>
            <a:off x="325438" y="1851025"/>
            <a:ext cx="18002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>
                <a:latin typeface="Trebuchet MS" pitchFamily="34" charset="0"/>
              </a:rPr>
              <a:t>Vallée de l’Arre</a:t>
            </a:r>
          </a:p>
        </p:txBody>
      </p:sp>
      <p:sp>
        <p:nvSpPr>
          <p:cNvPr id="9221" name="ZoneTexte 4"/>
          <p:cNvSpPr txBox="1">
            <a:spLocks noChangeArrowheads="1"/>
          </p:cNvSpPr>
          <p:nvPr/>
        </p:nvSpPr>
        <p:spPr bwMode="auto">
          <a:xfrm>
            <a:off x="5326063" y="1851025"/>
            <a:ext cx="20653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>
                <a:latin typeface="Trebuchet MS" pitchFamily="34" charset="0"/>
              </a:rPr>
              <a:t>Causse de Blandas</a:t>
            </a:r>
          </a:p>
        </p:txBody>
      </p:sp>
      <p:cxnSp>
        <p:nvCxnSpPr>
          <p:cNvPr id="9222" name="Connecteur droit avec flèche 5"/>
          <p:cNvCxnSpPr>
            <a:cxnSpLocks noChangeShapeType="1"/>
          </p:cNvCxnSpPr>
          <p:nvPr/>
        </p:nvCxnSpPr>
        <p:spPr bwMode="auto">
          <a:xfrm rot="5400000">
            <a:off x="289719" y="3244056"/>
            <a:ext cx="1785938" cy="1428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9223" name="Connecteur droit avec flèche 7"/>
          <p:cNvCxnSpPr>
            <a:cxnSpLocks noChangeShapeType="1"/>
          </p:cNvCxnSpPr>
          <p:nvPr/>
        </p:nvCxnSpPr>
        <p:spPr bwMode="auto">
          <a:xfrm rot="16200000" flipH="1">
            <a:off x="5826126" y="2994025"/>
            <a:ext cx="1071562" cy="7143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9224" name="Groupe 17"/>
          <p:cNvGrpSpPr>
            <a:grpSpLocks/>
          </p:cNvGrpSpPr>
          <p:nvPr/>
        </p:nvGrpSpPr>
        <p:grpSpPr bwMode="auto">
          <a:xfrm>
            <a:off x="611188" y="858838"/>
            <a:ext cx="8624887" cy="349250"/>
            <a:chOff x="611156" y="636565"/>
            <a:chExt cx="8625362" cy="349968"/>
          </a:xfrm>
        </p:grpSpPr>
        <p:sp>
          <p:nvSpPr>
            <p:cNvPr id="9227" name="ZoneTexte 14"/>
            <p:cNvSpPr txBox="1">
              <a:spLocks noChangeArrowheads="1"/>
            </p:cNvSpPr>
            <p:nvPr/>
          </p:nvSpPr>
          <p:spPr bwMode="auto">
            <a:xfrm>
              <a:off x="611156" y="636565"/>
              <a:ext cx="351378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N</a:t>
              </a:r>
            </a:p>
          </p:txBody>
        </p:sp>
        <p:sp>
          <p:nvSpPr>
            <p:cNvPr id="9228" name="ZoneTexte 15"/>
            <p:cNvSpPr txBox="1">
              <a:spLocks noChangeArrowheads="1"/>
            </p:cNvSpPr>
            <p:nvPr/>
          </p:nvSpPr>
          <p:spPr bwMode="auto">
            <a:xfrm>
              <a:off x="8897964" y="636565"/>
              <a:ext cx="338554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fr-FR"/>
                <a:t>S</a:t>
              </a:r>
            </a:p>
          </p:txBody>
        </p:sp>
      </p:grpSp>
      <p:sp>
        <p:nvSpPr>
          <p:cNvPr id="9225" name="ZoneTexte 16"/>
          <p:cNvSpPr txBox="1">
            <a:spLocks noChangeArrowheads="1"/>
          </p:cNvSpPr>
          <p:nvPr/>
        </p:nvSpPr>
        <p:spPr bwMode="auto">
          <a:xfrm>
            <a:off x="396875" y="7065963"/>
            <a:ext cx="1828800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fr-FR" sz="1400">
                <a:latin typeface="Trebuchet MS" pitchFamily="34" charset="0"/>
              </a:rPr>
              <a:t>Schéma sans échelle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85800" y="304800"/>
            <a:ext cx="3611563" cy="377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000">
                <a:solidFill>
                  <a:schemeClr val="accent1"/>
                </a:solidFill>
                <a:latin typeface="Trebuchet MS" pitchFamily="34" charset="0"/>
              </a:rPr>
              <a:t>La Tessone : coupe Nord - Sud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uvelle présentation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616</Words>
  <PresentationFormat>Personnalisé</PresentationFormat>
  <Paragraphs>167</Paragraphs>
  <Slides>53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4" baseType="lpstr">
      <vt:lpstr>Nouvelle présentation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Réseau Event de Bez - Event de Brun  Grotte des Calles</dc:title>
  <dc:creator>guilhem maistre</dc:creator>
  <cp:lastModifiedBy>Utilisateur Windows</cp:lastModifiedBy>
  <cp:revision>113</cp:revision>
  <dcterms:modified xsi:type="dcterms:W3CDTF">2009-01-30T21:14:55Z</dcterms:modified>
</cp:coreProperties>
</file>